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8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6" r:id="rId12"/>
    <p:sldId id="265" r:id="rId13"/>
    <p:sldId id="288" r:id="rId14"/>
    <p:sldId id="285" r:id="rId15"/>
    <p:sldId id="266" r:id="rId16"/>
    <p:sldId id="267" r:id="rId17"/>
    <p:sldId id="308" r:id="rId18"/>
    <p:sldId id="268" r:id="rId19"/>
    <p:sldId id="292" r:id="rId20"/>
    <p:sldId id="307" r:id="rId21"/>
    <p:sldId id="271" r:id="rId22"/>
    <p:sldId id="270" r:id="rId23"/>
    <p:sldId id="269" r:id="rId24"/>
    <p:sldId id="272" r:id="rId25"/>
    <p:sldId id="291" r:id="rId26"/>
    <p:sldId id="306" r:id="rId27"/>
    <p:sldId id="276" r:id="rId28"/>
    <p:sldId id="304" r:id="rId29"/>
    <p:sldId id="303" r:id="rId30"/>
    <p:sldId id="305" r:id="rId31"/>
    <p:sldId id="275" r:id="rId32"/>
    <p:sldId id="289" r:id="rId33"/>
    <p:sldId id="302" r:id="rId34"/>
    <p:sldId id="274" r:id="rId35"/>
    <p:sldId id="273" r:id="rId36"/>
    <p:sldId id="311" r:id="rId37"/>
    <p:sldId id="309" r:id="rId38"/>
    <p:sldId id="301" r:id="rId39"/>
    <p:sldId id="310" r:id="rId40"/>
    <p:sldId id="290" r:id="rId41"/>
    <p:sldId id="299" r:id="rId42"/>
    <p:sldId id="300" r:id="rId43"/>
    <p:sldId id="277" r:id="rId44"/>
    <p:sldId id="296" r:id="rId45"/>
    <p:sldId id="297" r:id="rId46"/>
    <p:sldId id="280" r:id="rId47"/>
    <p:sldId id="279" r:id="rId48"/>
    <p:sldId id="298" r:id="rId49"/>
    <p:sldId id="295" r:id="rId50"/>
    <p:sldId id="278" r:id="rId51"/>
    <p:sldId id="294" r:id="rId52"/>
    <p:sldId id="281" r:id="rId53"/>
    <p:sldId id="282" r:id="rId54"/>
    <p:sldId id="283" r:id="rId55"/>
    <p:sldId id="293" r:id="rId56"/>
    <p:sldId id="284" r:id="rId5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5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8710" autoAdjust="0"/>
  </p:normalViewPr>
  <p:slideViewPr>
    <p:cSldViewPr>
      <p:cViewPr varScale="1">
        <p:scale>
          <a:sx n="64" d="100"/>
          <a:sy n="64" d="100"/>
        </p:scale>
        <p:origin x="-15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FF83C4-1024-488B-9C5D-4966C56FD720}" type="datetimeFigureOut">
              <a:rPr lang="pl-PL" smtClean="0"/>
              <a:pPr/>
              <a:t>20.05.2020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3BF842-6AB2-49F5-A310-1957F327792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Tm="3000"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FF83C4-1024-488B-9C5D-4966C56FD720}" type="datetimeFigureOut">
              <a:rPr lang="pl-PL" smtClean="0"/>
              <a:pPr/>
              <a:t>20.05.2020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3BF842-6AB2-49F5-A310-1957F327792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3000"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40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1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FF83C4-1024-488B-9C5D-4966C56FD720}" type="datetimeFigureOut">
              <a:rPr lang="pl-PL" smtClean="0"/>
              <a:pPr/>
              <a:t>20.05.2020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3BF842-6AB2-49F5-A310-1957F327792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3000"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FF83C4-1024-488B-9C5D-4966C56FD720}" type="datetimeFigureOut">
              <a:rPr lang="pl-PL" smtClean="0"/>
              <a:pPr/>
              <a:t>20.05.2020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3BF842-6AB2-49F5-A310-1957F327792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3000"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1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FF83C4-1024-488B-9C5D-4966C56FD720}" type="datetimeFigureOut">
              <a:rPr lang="pl-PL" smtClean="0"/>
              <a:pPr/>
              <a:t>20.05.2020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3BF842-6AB2-49F5-A310-1957F327792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Tm="3000"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FF83C4-1024-488B-9C5D-4966C56FD720}" type="datetimeFigureOut">
              <a:rPr lang="pl-PL" smtClean="0"/>
              <a:pPr/>
              <a:t>20.05.2020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3BF842-6AB2-49F5-A310-1957F327792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3000"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FF83C4-1024-488B-9C5D-4966C56FD720}" type="datetimeFigureOut">
              <a:rPr lang="pl-PL" smtClean="0"/>
              <a:pPr/>
              <a:t>20.05.2020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3BF842-6AB2-49F5-A310-1957F327792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3000"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FF83C4-1024-488B-9C5D-4966C56FD720}" type="datetimeFigureOut">
              <a:rPr lang="pl-PL" smtClean="0"/>
              <a:pPr/>
              <a:t>20.05.2020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3BF842-6AB2-49F5-A310-1957F327792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3000"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FF83C4-1024-488B-9C5D-4966C56FD720}" type="datetimeFigureOut">
              <a:rPr lang="pl-PL" smtClean="0"/>
              <a:pPr/>
              <a:t>20.05.2020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3BF842-6AB2-49F5-A310-1957F327792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Tm="3000"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FF83C4-1024-488B-9C5D-4966C56FD720}" type="datetimeFigureOut">
              <a:rPr lang="pl-PL" smtClean="0"/>
              <a:pPr/>
              <a:t>20.05.2020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3BF842-6AB2-49F5-A310-1957F327792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3000"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FF83C4-1024-488B-9C5D-4966C56FD720}" type="datetimeFigureOut">
              <a:rPr lang="pl-PL" smtClean="0"/>
              <a:pPr/>
              <a:t>20.05.2020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3BF842-6AB2-49F5-A310-1957F327792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4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2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 advTm="3000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6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8" y="21103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2" y="1055078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FFF83C4-1024-488B-9C5D-4966C56FD720}" type="datetimeFigureOut">
              <a:rPr lang="pl-PL" smtClean="0"/>
              <a:pPr/>
              <a:t>20.05.2020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33BF842-6AB2-49F5-A310-1957F327792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advTm="3000">
    <p:checker dir="vert"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gif"/><Relationship Id="rId4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23000" contrast="40000"/>
          </a:blip>
          <a:srcRect/>
          <a:stretch>
            <a:fillRect/>
          </a:stretch>
        </p:blipFill>
        <p:spPr bwMode="auto">
          <a:xfrm>
            <a:off x="1500166" y="285728"/>
            <a:ext cx="7143800" cy="61328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pole tekstowe 4"/>
          <p:cNvSpPr txBox="1"/>
          <p:nvPr/>
        </p:nvSpPr>
        <p:spPr>
          <a:xfrm>
            <a:off x="1785918" y="3357562"/>
            <a:ext cx="30003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Załącznik do Raportu        o stanie</a:t>
            </a:r>
          </a:p>
          <a:p>
            <a:pPr algn="ctr"/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Powiatu Brzezińskiego </a:t>
            </a:r>
          </a:p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              za rok 2019</a:t>
            </a:r>
          </a:p>
          <a:p>
            <a:endParaRPr lang="pl-PL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algn="ctr"/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Działania promocyjne </a:t>
            </a:r>
          </a:p>
          <a:p>
            <a:pPr algn="ctr"/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Powiatu Brzezińskiego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143240" y="6034934"/>
            <a:ext cx="36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Calibri" pitchFamily="34" charset="0"/>
              </a:rPr>
              <a:t>          Brzeziny, kwiecień 2020</a:t>
            </a:r>
            <a:endParaRPr lang="pl-P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Calibri" pitchFamily="34" charset="0"/>
            </a:endParaRPr>
          </a:p>
        </p:txBody>
      </p:sp>
      <p:pic>
        <p:nvPicPr>
          <p:cNvPr id="7" name="Obraz 6"/>
          <p:cNvPicPr/>
          <p:nvPr/>
        </p:nvPicPr>
        <p:blipFill>
          <a:blip r:embed="rId3" cstate="print"/>
          <a:stretch/>
        </p:blipFill>
        <p:spPr>
          <a:xfrm>
            <a:off x="1500166" y="285728"/>
            <a:ext cx="1428760" cy="157163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4413" y="274320"/>
            <a:ext cx="7929587" cy="122585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XLII Ogólnopolski Turniej Bezpieczeństwa w Ruchu Drogowym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kwietnia 2019 r.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bsk\Desktop\sprawozdanie 2019\zdjęcia 2019\58379975_2355056071439864_7935576528950132736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4357694"/>
            <a:ext cx="3787200" cy="2281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bsk\Desktop\sprawozdanie 2019\zdjęcia 2019\58444280_2355056391439832_1623064915637960704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785927"/>
            <a:ext cx="3786214" cy="2349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bsk\Desktop\sprawozdanie 2019\zdjęcia 2019\58769455_2355056518106486_8484074961097457664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928802"/>
            <a:ext cx="2394405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bsk\Desktop\sprawozdanie 2019\zdjęcia 2019\58619915_2355056358106502_3010232390380421120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500570"/>
            <a:ext cx="2394000" cy="192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5920" y="0"/>
            <a:ext cx="7498080" cy="128586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l-PL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sz="2700" b="1" dirty="0" smtClean="0">
                <a:ln w="1143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ea typeface="Verdana" pitchFamily="34" charset="0"/>
                <a:cs typeface="Verdana" pitchFamily="34" charset="0"/>
              </a:rPr>
              <a:t>Turniej Piłki Nożnej </a:t>
            </a:r>
            <a:br>
              <a:rPr lang="pl-PL" sz="2700" b="1" dirty="0" smtClean="0">
                <a:ln w="1143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ea typeface="Verdana" pitchFamily="34" charset="0"/>
                <a:cs typeface="Verdana" pitchFamily="34" charset="0"/>
              </a:rPr>
            </a:br>
            <a:r>
              <a:rPr lang="pl-PL" sz="2700" b="1" dirty="0" smtClean="0">
                <a:ln w="1143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ea typeface="Verdana" pitchFamily="34" charset="0"/>
                <a:cs typeface="Verdana" pitchFamily="34" charset="0"/>
              </a:rPr>
              <a:t>„Planeta Mody Cup” o Puchar Starosty             1 maja 2019 r.</a:t>
            </a:r>
            <a:r>
              <a:rPr lang="pl-PL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l-PL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pl-PL" sz="3600" dirty="0">
              <a:effectLst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tretch/>
        </p:blipFill>
        <p:spPr>
          <a:xfrm>
            <a:off x="1214414" y="1571612"/>
            <a:ext cx="3560400" cy="214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/>
          <p:cNvPicPr/>
          <p:nvPr/>
        </p:nvPicPr>
        <p:blipFill>
          <a:blip r:embed="rId3" cstate="print"/>
          <a:stretch/>
        </p:blipFill>
        <p:spPr>
          <a:xfrm>
            <a:off x="5286380" y="1571612"/>
            <a:ext cx="356019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/>
          <p:cNvPicPr/>
          <p:nvPr/>
        </p:nvPicPr>
        <p:blipFill>
          <a:blip r:embed="rId4" cstate="print"/>
          <a:stretch/>
        </p:blipFill>
        <p:spPr>
          <a:xfrm>
            <a:off x="1214414" y="4000504"/>
            <a:ext cx="3643338" cy="2496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/>
          <p:nvPr/>
        </p:nvPicPr>
        <p:blipFill>
          <a:blip r:embed="rId5" cstate="print"/>
          <a:stretch/>
        </p:blipFill>
        <p:spPr>
          <a:xfrm>
            <a:off x="5220000" y="4000504"/>
            <a:ext cx="3643200" cy="249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Powiatowe Obchody Dnia Flagi </a:t>
            </a:r>
            <a:br>
              <a:rPr lang="pl-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maja 2019 r.</a:t>
            </a:r>
            <a:endParaRPr lang="pl-P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C:\Users\bsk\Desktop\sprawozdanie 2019\zdjęcia 2019\59469733_2361345874144217_6262661839167946752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3857628"/>
            <a:ext cx="3929059" cy="2786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bsk\Desktop\sprawozdanie 2019\zdjęcia 2019\59977991_2361346070810864_539184878458817740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643050"/>
            <a:ext cx="2571767" cy="19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bsk\Desktop\sprawozdanie 2019\zdjęcia 2019\59749106_2361345907477547_8362825642034593792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1643050"/>
            <a:ext cx="2571736" cy="1928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Spotkanie Kół Gospodyń Wiejskich           w Buczku 2 maja 2019r.</a:t>
            </a:r>
            <a:endParaRPr lang="pl-PL" sz="3200" b="1" dirty="0"/>
          </a:p>
        </p:txBody>
      </p:sp>
      <p:pic>
        <p:nvPicPr>
          <p:cNvPr id="3" name="Picture 2" descr="C:\Users\bsk\Desktop\zdjęcia różne\dzień flagi na fb\20190502_11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4429132"/>
            <a:ext cx="2087880" cy="242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C:\Users\bsk\Desktop\zdjęcia różne\dzień flagi na fb\20190502_11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643446"/>
            <a:ext cx="2476518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C:\Users\bsk\Desktop\zdjęcia różne\dzień flagi na fb\20190502_1119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 flipV="1">
            <a:off x="741914" y="2186988"/>
            <a:ext cx="3780000" cy="283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bsk\Desktop\zdjęcia różne\dzień flagi na fb\20190502_1149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428736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500990" cy="2214578"/>
          </a:xfrm>
        </p:spPr>
        <p:txBody>
          <a:bodyPr>
            <a:normAutofit/>
          </a:bodyPr>
          <a:lstStyle/>
          <a:p>
            <a:pPr algn="ctr"/>
            <a:r>
              <a:rPr lang="pl-PL" sz="27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Turniej Piłki Siatkowej o Puchar Komendanta Powiatowego Policji</a:t>
            </a:r>
            <a:br>
              <a:rPr lang="pl-PL" sz="27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sz="27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 Brzezinach 25 maja 2019 r. </a:t>
            </a:r>
            <a:r>
              <a:rPr lang="pl-PL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l-PL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pl-PL" dirty="0"/>
          </a:p>
        </p:txBody>
      </p:sp>
      <p:pic>
        <p:nvPicPr>
          <p:cNvPr id="4" name="Picture 2" descr="G:\Nowy folder\Turniej Piłki siatkowej o puchar komendanta policji\20190519_145554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14488"/>
            <a:ext cx="3571900" cy="2349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G:\Nowy folder\Turniej Piłki siatkowej o puchar komendanta policji\20190519_092936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714488"/>
            <a:ext cx="3500462" cy="2237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G:\Nowy folder\Turniej Piłki siatkowej o puchar komendanta policji\20190519_09504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4214818"/>
            <a:ext cx="3571900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 descr="G:\Nowy folder\Turniej Piłki siatkowej o puchar komendanta policji\20190519_102038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143380"/>
            <a:ext cx="3500462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Spartakiada 7 Powiatów   28 maja 2019 r.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bsk\Desktop\sprawozdanie 2019\zdjęcia 2019\IMG_4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7" y="1571613"/>
            <a:ext cx="3298572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bsk\Desktop\sprawozdanie 2019\zdjęcia 2019\IMG_5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714884"/>
            <a:ext cx="2874189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bsk\Desktop\zdjęcia różne\ZDJĘCIA SPARTAKIADA\IMG_4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500174"/>
            <a:ext cx="2857520" cy="1838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bsk\Desktop\zdjęcia różne\ZDJĘCIA SPARTAKIADA\IMG_4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6" y="3357562"/>
            <a:ext cx="2314617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C:\Users\bsk\Desktop\zdjęcia różne\ZDJĘCIA SPARTAKIADA\IMG_49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9" y="3286124"/>
            <a:ext cx="2841191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1" name="Picture 7" descr="C:\Users\bsk\Desktop\zdjęcia różne\ZDJĘCIA SPARTAKIADA\IMG_49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3214686"/>
            <a:ext cx="2357455" cy="1615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C:\Users\bsk\Desktop\zdjęcia różne\zdjecia bis spartakiada\20190530_1051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5000637"/>
            <a:ext cx="1928827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Święto Powiatu Brzezińskiego 31 maja 2019 r.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bsk\Desktop\sprawozdanie 2019\zdjęcia 2019\IMG_20190531_102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571611"/>
            <a:ext cx="2636939" cy="201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bsk\Desktop\sprawozdanie 2019\zdjęcia 2019\IMG_20190531_105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00175"/>
            <a:ext cx="4143404" cy="2214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bsk\Desktop\sprawozdanie 2019\zdjęcia 2019\IMG_20190531_120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4286256"/>
            <a:ext cx="285752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bsk\Desktop\sprawozdanie 2019\zdjęcia 2019\IMG_20190531_1225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1" y="4214819"/>
            <a:ext cx="4286281" cy="2171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000" b="1" dirty="0" smtClean="0"/>
              <a:t>95. Rocznicę przyznania Nagrody Nobla Wł. St. Reymontowi</a:t>
            </a:r>
            <a:br>
              <a:rPr lang="pl-PL" sz="2000" b="1" dirty="0" smtClean="0"/>
            </a:br>
            <a:r>
              <a:rPr lang="pl-PL" sz="2000" b="1" dirty="0" smtClean="0"/>
              <a:t>oraz 22 Obchody Dnia Wł. St. Reymonta w Przyłęku Dużym</a:t>
            </a:r>
            <a:r>
              <a:rPr lang="pl-PL" sz="2000" dirty="0" smtClean="0"/>
              <a:t>. </a:t>
            </a:r>
            <a:r>
              <a:rPr lang="pl-PL" sz="2000" b="1" dirty="0" smtClean="0"/>
              <a:t>15 czerwca 2019 r.</a:t>
            </a:r>
            <a:endParaRPr lang="pl-PL" sz="2000" b="1" dirty="0"/>
          </a:p>
        </p:txBody>
      </p:sp>
      <p:pic>
        <p:nvPicPr>
          <p:cNvPr id="66562" name="Picture 2" descr="Obraz może zawierać: co najmniej jedna osoba, tłum, drzewo i na zewnątr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857364"/>
            <a:ext cx="3562489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564" name="Picture 4" descr="Obraz może zawierać: 6 osób, uśmiechnięci ludzie, ludzie stoją, garnitur i na zewnątr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500570"/>
            <a:ext cx="4267883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566" name="Picture 6" descr="Obraz może zawierać: co najmniej jedna osoba, ludzie na scenie i ludzie stoją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643050"/>
            <a:ext cx="3357586" cy="184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568" name="Picture 8" descr="Obraz może zawierać: co najmniej jedna osoba i ludzie stoj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786190"/>
            <a:ext cx="3746209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sk\Desktop\zdjęcia różne\Zdjęcia Strzelanie\20190626_131225.jpg"/>
          <p:cNvPicPr>
            <a:picLocks noChangeAspect="1" noChangeArrowheads="1"/>
          </p:cNvPicPr>
          <p:nvPr/>
        </p:nvPicPr>
        <p:blipFill>
          <a:blip r:embed="rId2" cstate="print"/>
          <a:srcRect r="17021" b="4878"/>
          <a:stretch>
            <a:fillRect/>
          </a:stretch>
        </p:blipFill>
        <p:spPr bwMode="auto">
          <a:xfrm>
            <a:off x="1785918" y="1357298"/>
            <a:ext cx="2286016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Turniej strzelecki „</a:t>
            </a:r>
            <a:r>
              <a:rPr lang="pl-PL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WSPÓLNIE</a:t>
            </a:r>
            <a:r>
              <a:rPr lang="pl-PL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CELU”</a:t>
            </a:r>
            <a:br>
              <a:rPr lang="pl-PL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Strone</a:t>
            </a:r>
            <a:r>
              <a:rPr lang="pl-PL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2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Rangr</a:t>
            </a:r>
            <a:r>
              <a:rPr lang="pl-PL" sz="22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Kamieniu 26 czerwca 2019 r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Obraz może zawierać: 1 osoba, uśmiecha się, na zewnątr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4071942"/>
            <a:ext cx="2809863" cy="2107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Obraz może zawierać: 1 osoba, trawa, niebo, dziecko, na zewnątrz i przyro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4214818"/>
            <a:ext cx="3309992" cy="2482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0" name="Picture 8" descr="Obraz może zawierać: 6 osób, uśmiechnięci ludzie, ludzie stoją, niebo, drzewo, broda, na zewnątrz i przyro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357298"/>
            <a:ext cx="2487599" cy="1865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2" name="Picture 10" descr="Brak dostępnego opisu zdjęcia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2" y="2643183"/>
            <a:ext cx="2857457" cy="21430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84" name="Picture 12" descr="Obraz może zawierać: 6 osób, uśmiechnięci ludzie, ludzie stoją, niebo, buty, na zewnątrz i przyrod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2857496"/>
            <a:ext cx="2190703" cy="1643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Jubileusz 60-LECIA firmy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ZOSP RP WUS 28 czerwca 2019 r.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Obraz może zawierać: 4 osoby, uśmiechnięci ludzie, ludzie stoją, ślub i w budyn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4357694"/>
            <a:ext cx="3357586" cy="2185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Obraz może zawierać: 3 osoby, uśmiechnięci ludz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4357694"/>
            <a:ext cx="3357586" cy="218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Obraz może zawierać: 2 osoby, ludzie stoją i w budynk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1357298"/>
            <a:ext cx="4306466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 smtClean="0"/>
              <a:t>VI Regionalny Konkurs Kolęd 11 stycznia 2019 r.</a:t>
            </a:r>
            <a:endParaRPr lang="pl-PL" sz="3600" b="1" dirty="0"/>
          </a:p>
        </p:txBody>
      </p:sp>
      <p:pic>
        <p:nvPicPr>
          <p:cNvPr id="15363" name="Picture 3" descr="C:\Users\bsk\Desktop\sprawozdanie 2019\zdjęcia 2019\IMG_4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4" y="1643050"/>
            <a:ext cx="3744519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4" name="Picture 4" descr="C:\Users\bsk\Desktop\sprawozdanie 2019\zdjęcia 2019\50755837_2291770407768431_893701794293612544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643050"/>
            <a:ext cx="3500439" cy="450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89" name="Picture 1" descr="C:\Users\bsk\Desktop\zdjęcia różne\223___01\IMG_4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3" y="4143381"/>
            <a:ext cx="3857652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0100" y="428604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Podpisanie umowy z Wojewodą Łódzkim Zbigniewem </a:t>
            </a:r>
            <a:r>
              <a:rPr lang="pl-PL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Rau</a:t>
            </a:r>
            <a:r>
              <a:rPr lang="pl-PL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ramach Funduszu Dróg Samorządowych  4 lipca 2019 r.</a:t>
            </a: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sz="1300" dirty="0"/>
          </a:p>
        </p:txBody>
      </p:sp>
      <p:pic>
        <p:nvPicPr>
          <p:cNvPr id="1026" name="Picture 2" descr="Obraz może zawierać: 3 osoby, ludzie siedzą, tabela, garnitur i w budyn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571612"/>
            <a:ext cx="3610800" cy="2477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Obraz może zawierać: 3 osoby, uśmiechnięci ludzie, ludzie stoją i garnitu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286256"/>
            <a:ext cx="3500462" cy="2355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Obraz może zawierać: 2 osoby, ludzie siedzą, garnitur, tabela i w budynk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571612"/>
            <a:ext cx="3609500" cy="2428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Międzynarodowy Festiwal </a:t>
            </a:r>
            <a:r>
              <a:rPr lang="pl-P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Fans’O’Mania</a:t>
            </a: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2019 Zalew Batorówka 5 lipca 2019r.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 descr="C:\Users\bsk\Desktop\sprawozdanie 2019\zdjęcia 2019\IMG_3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71612"/>
            <a:ext cx="3783328" cy="2359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5" name="Picture 3" descr="C:\Users\bsk\Desktop\sprawozdanie 2019\zdjęcia 2019\IMG_3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357694"/>
            <a:ext cx="3000396" cy="1952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6" name="Picture 4" descr="C:\Users\bsk\Desktop\zdjęcia różne\fb Batorówka\IMG_37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1" y="1571613"/>
            <a:ext cx="3286148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7" name="Picture 5" descr="C:\Users\bsk\Desktop\zdjęcia różne\fb Batorówka\IMG_36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286257"/>
            <a:ext cx="2998800" cy="1978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Zjazd Rodzin i Przyjaciół Mieszkanek DPS w Dąbrowie 6 lipca 2019 r. 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1" name="Picture 3" descr="C:\Users\bsk\Desktop\sprawozdanie 2019\zdjęcia 2019\67127545_2409218912690246_1635924627542769664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89" y="1714489"/>
            <a:ext cx="3584779" cy="1882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2" name="Picture 4" descr="C:\Users\bsk\Desktop\zdjęcia różne\DPS DĄBROWA 6,07,2019 R\20190706_120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714488"/>
            <a:ext cx="3271950" cy="188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3" name="Picture 5" descr="C:\Users\bsk\Desktop\zdjęcia różne\DPS DĄBROWA 6,07,2019 R\20190706_155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4071942"/>
            <a:ext cx="3571899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4" name="Picture 6" descr="C:\Users\bsk\Desktop\zdjęcia różne\bis 09.07.2019 dąbrowa\20190706_1327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071942"/>
            <a:ext cx="3622961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498080" cy="1285876"/>
          </a:xfrm>
        </p:spPr>
        <p:txBody>
          <a:bodyPr>
            <a:noAutofit/>
          </a:bodyPr>
          <a:lstStyle/>
          <a:p>
            <a:pPr algn="ctr"/>
            <a:r>
              <a:rPr lang="pl-PL" sz="2300" b="1" dirty="0" smtClean="0"/>
              <a:t>„Zlećmy się w Brzezinach”  Zlot Motocyklistów </a:t>
            </a:r>
            <a:br>
              <a:rPr lang="pl-PL" sz="2300" b="1" dirty="0" smtClean="0"/>
            </a:br>
            <a:r>
              <a:rPr lang="pl-PL" sz="2300" b="1" dirty="0" smtClean="0"/>
              <a:t>7 lipca 2019 r.</a:t>
            </a:r>
            <a:endParaRPr lang="pl-PL" sz="2300" b="1" dirty="0"/>
          </a:p>
        </p:txBody>
      </p:sp>
      <p:pic>
        <p:nvPicPr>
          <p:cNvPr id="26625" name="Picture 1" descr="C:\Users\bsk\Desktop\sprawozdanie 2019\zdjęcia 2019\66503133_2473308206066083_434925493100216320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5" y="1785926"/>
            <a:ext cx="3429023" cy="2000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7" name="Picture 3" descr="Obraz może zawierać: 8 osób, ludzie stoją, drzewo i na zewnątr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714488"/>
            <a:ext cx="3071834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9" name="Picture 5" descr="Obraz może zawierać: co najmniej jedna osoba, drzewo, tłum, motocykl, niebo i na zewnątr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286256"/>
            <a:ext cx="3357586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31" name="Picture 7" descr="Obraz może zawierać: co najmniej jedna osoba, tłum, drzewo, motocykl i na zewnątr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4214818"/>
            <a:ext cx="3071834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642918"/>
            <a:ext cx="7498080" cy="77440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Obchody 75. Rocznicy wybuchu Powstania Warszawskiego  1 sierpnia 2019 r.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29698" name="Picture 2" descr="C:\Users\bsk\Desktop\sprawozdanie 2019\zdjęcia 2019\67948968_2425317267747077_699726662879464652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476360"/>
            <a:ext cx="2893209" cy="1928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699" name="Picture 3" descr="C:\Users\bsk\Desktop\sprawozdanie 2019\zdjęcia 2019\67816228_2425317314413739_305384510321170841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428736"/>
            <a:ext cx="3500432" cy="2333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0" name="Picture 4" descr="C:\Users\bsk\Desktop\sprawozdanie 2019\zdjęcia 2019\67464063_2425317637747040_5737947720430125056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9" y="3857629"/>
            <a:ext cx="3429023" cy="2286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1" name="Picture 5" descr="C:\Users\bsk\Desktop\sprawozdanie 2019\zdjęcia 2019\67462846_2425317907747013_4179526069801451520_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3" y="4286257"/>
            <a:ext cx="3143271" cy="2095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effectLst/>
              </a:rPr>
              <a:t>Dożynki w Gminie Jeżów  25 sierpnia 2019 r. </a:t>
            </a:r>
            <a:endParaRPr lang="pl-PL" b="1" dirty="0">
              <a:effectLst/>
            </a:endParaRPr>
          </a:p>
        </p:txBody>
      </p:sp>
      <p:pic>
        <p:nvPicPr>
          <p:cNvPr id="1026" name="Picture 2" descr="Obraz może zawierać: 9 osób, uśmiechnięci ludzie, ludzie stoją i na zewnątr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4572008"/>
            <a:ext cx="3643338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Obraz może zawierać: 5 osób, ludzie stoją, dziecko i na zewnątrz"/>
          <p:cNvPicPr>
            <a:picLocks noChangeAspect="1" noChangeArrowheads="1"/>
          </p:cNvPicPr>
          <p:nvPr/>
        </p:nvPicPr>
        <p:blipFill>
          <a:blip r:embed="rId3"/>
          <a:srcRect t="2846" r="8811"/>
          <a:stretch>
            <a:fillRect/>
          </a:stretch>
        </p:blipFill>
        <p:spPr bwMode="auto">
          <a:xfrm>
            <a:off x="5214942" y="2143116"/>
            <a:ext cx="3724843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Obraz może zawierać: 4 osoby, ludzie stoją, garnitur, ślub, drzewo i na zewnątr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4643446"/>
            <a:ext cx="3714776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Obraz może zawierać: niebo i na zewnątrz, tekst „DOŻYNKI GMINNE JEŻÓW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2143116"/>
            <a:ext cx="3714776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1800" b="1" dirty="0" smtClean="0"/>
              <a:t>Nowe połączenia autobusowe podpisanie umowy z Panem Zbigniewem </a:t>
            </a:r>
            <a:r>
              <a:rPr lang="pl-PL" sz="1800" b="1" dirty="0" err="1" smtClean="0"/>
              <a:t>Rau</a:t>
            </a:r>
            <a:r>
              <a:rPr lang="pl-PL" sz="1800" b="1" dirty="0" smtClean="0"/>
              <a:t> Wojewodą Łódzkim</a:t>
            </a:r>
            <a:br>
              <a:rPr lang="pl-PL" sz="1800" b="1" dirty="0" smtClean="0"/>
            </a:br>
            <a:r>
              <a:rPr lang="pl-PL" sz="1800" b="1" dirty="0" smtClean="0"/>
              <a:t>LINIA KOMUNIKACYJNA RELACJI: BRZEZINY – DMOSIN 27 sierpnia 2019 r. </a:t>
            </a:r>
            <a:endParaRPr lang="pl-PL" sz="1800" b="1" dirty="0"/>
          </a:p>
        </p:txBody>
      </p:sp>
      <p:pic>
        <p:nvPicPr>
          <p:cNvPr id="65538" name="Picture 2" descr="Obraz może zawierać: 3 osoby, tabela i w budyn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000240"/>
            <a:ext cx="3429024" cy="3857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540" name="Picture 4" descr="Obraz może zawierać: 14 osób, uśmiechnięci ludzie, ludzie stoją, ślub, garnitur i w budynk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428868"/>
            <a:ext cx="4041775" cy="3031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dirty="0" smtClean="0"/>
              <a:t>Obchody 80. Rocznicy Wybuchu II Wojny Światowej 1 września 2019 r.</a:t>
            </a:r>
            <a:endParaRPr lang="pl-PL" sz="2400" b="1" dirty="0"/>
          </a:p>
        </p:txBody>
      </p:sp>
      <p:pic>
        <p:nvPicPr>
          <p:cNvPr id="33794" name="Picture 2" descr="C:\Users\bsk\Desktop\sprawozdanie 2019\zdjęcia 2019\69500780_2449469655331838_5600871442586533888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90" y="1357299"/>
            <a:ext cx="3629025" cy="528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795" name="Picture 3" descr="C:\Users\bsk\Desktop\sprawozdanie 2019\zdjęcia 2019\69898204_2449471295331674_75827272230738329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500174"/>
            <a:ext cx="3838603" cy="2357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796" name="Picture 4" descr="C:\Users\bsk\Desktop\sprawozdanie 2019\zdjęcia 2019\69537908_2449476068664530_9122439609614073856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214818"/>
            <a:ext cx="3836156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400" b="1" dirty="0" smtClean="0"/>
              <a:t>Uroczyste otwarcie linii autobusowej na trasie Brzeziny – Dmosin – Brzeziny  2 września 2019 r. </a:t>
            </a:r>
            <a:endParaRPr lang="pl-PL" sz="2400" b="1" dirty="0"/>
          </a:p>
        </p:txBody>
      </p:sp>
      <p:pic>
        <p:nvPicPr>
          <p:cNvPr id="62466" name="Picture 2" descr="Obraz może zawierać: 5 osób, uśmiechnięci ludzie, ludzie stoją, garnitur i na zewnątr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714488"/>
            <a:ext cx="6777248" cy="4525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2976" y="0"/>
            <a:ext cx="7715304" cy="1571612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/>
              <a:t>Inauguracja roku szkolnego 2019/2020 w ZSP    w Brzezinach  2 września 2019 r. </a:t>
            </a:r>
            <a:endParaRPr lang="pl-PL" sz="2400" b="1" dirty="0"/>
          </a:p>
        </p:txBody>
      </p:sp>
      <p:pic>
        <p:nvPicPr>
          <p:cNvPr id="61444" name="Picture 4" descr="Obraz może zawierać: 14 osób, uśmiechnięci ludzie, ludzie stoją, buty i w budyn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714488"/>
            <a:ext cx="3500463" cy="2291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46" name="Picture 6" descr="Obraz może zawierać: 5 osób, boisko do koszykówki, tekst „ROK SZKOLNY 2019 20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643050"/>
            <a:ext cx="3477662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48" name="Picture 8" descr="Obraz może zawierać: 1 osob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4214818"/>
            <a:ext cx="3637653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200" b="1" dirty="0" smtClean="0"/>
              <a:t>XXI Powiatowy Przegląd  Szopek Bożonarodzeniowych  DPS  Dąbrowa   11 stycznia 2019 r.</a:t>
            </a: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pic>
        <p:nvPicPr>
          <p:cNvPr id="2051" name="Picture 3" descr="C:\Users\bsk\Desktop\zdjęcia różne\szobki\DSC04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786190"/>
            <a:ext cx="2942843" cy="2866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bsk\Desktop\zdjęcia różne\szobki\DSC04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929198"/>
            <a:ext cx="2464476" cy="1643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bsk\Desktop\zdjęcia różne\szobki\DSC046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571612"/>
            <a:ext cx="3443119" cy="2295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5" name="Picture 7" descr="C:\Users\bsk\Desktop\zdjęcia różne\szobki\DSC04827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1285852" y="1428736"/>
            <a:ext cx="3107396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6" name="Picture 8" descr="C:\Users\bsk\Desktop\zdjęcia różne\szobki\DSC048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4071942"/>
            <a:ext cx="2464486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 smtClean="0"/>
              <a:t>Uroczyste otwarcie nowego przedszkola        w ZSS w Brzezinach  2 września 2019 r.</a:t>
            </a:r>
            <a:endParaRPr lang="pl-PL" sz="2800" b="1" dirty="0"/>
          </a:p>
        </p:txBody>
      </p:sp>
      <p:pic>
        <p:nvPicPr>
          <p:cNvPr id="63490" name="Picture 2" descr="Obraz może zawierać: 1 osoba, stoi, dziecko i bu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4000505"/>
            <a:ext cx="3643338" cy="2504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492" name="Picture 4" descr="Obraz może zawierać: 5 osób, uśmiechnięci ludzie, ludzie stoją i w budynk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785926"/>
            <a:ext cx="3500462" cy="2337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 Powiatowy Konkurs Orki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września 2019 r.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 descr="C:\Users\bsk\Desktop\sprawozdanie 2019\zdjęcia 2019\70335763_2453061721639298_4720497984079396864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3" y="1571611"/>
            <a:ext cx="3142800" cy="2357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1" name="Picture 3" descr="C:\Users\bsk\Desktop\sprawozdanie 2019\zdjęcia 2019\69981873_2453060411639429_2784694041235685376_o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5214943" y="1571612"/>
            <a:ext cx="2997767" cy="23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2" name="Picture 4" descr="C:\Users\bsk\Desktop\sprawozdanie 2019\zdjęcia 2019\70410309_2453061438305993_3575981975283957760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4143380"/>
            <a:ext cx="3143240" cy="2357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4" name="Picture 6" descr="Obraz może zawierać: 4 osoby, uśmiechnięci ludzie, ludzie stoją i na zewnątr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6" y="-136525"/>
            <a:ext cx="9525" cy="9525"/>
          </a:xfrm>
          <a:prstGeom prst="rect">
            <a:avLst/>
          </a:prstGeom>
          <a:noFill/>
        </p:spPr>
      </p:pic>
      <p:pic>
        <p:nvPicPr>
          <p:cNvPr id="32776" name="Picture 8" descr="Obraz może zawierać: 4 osoby, uśmiechnięci ludzie, ludzie stoją i na zewnątr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6" y="-136525"/>
            <a:ext cx="9525" cy="9525"/>
          </a:xfrm>
          <a:prstGeom prst="rect">
            <a:avLst/>
          </a:prstGeom>
          <a:noFill/>
        </p:spPr>
      </p:pic>
      <p:pic>
        <p:nvPicPr>
          <p:cNvPr id="32778" name="Picture 10" descr="Obraz może zawierać: 4 osoby, uśmiechnięci ludzie, ludzie stoją i na zewnątr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6" y="-136525"/>
            <a:ext cx="9525" cy="9525"/>
          </a:xfrm>
          <a:prstGeom prst="rect">
            <a:avLst/>
          </a:prstGeom>
          <a:noFill/>
        </p:spPr>
      </p:pic>
      <p:pic>
        <p:nvPicPr>
          <p:cNvPr id="32780" name="Picture 12" descr="Obraz może zawierać: 4 osoby, uśmiechnięci ludzie, ludzie stoją i na zewnątrz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4143380"/>
            <a:ext cx="3142800" cy="2357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ms-v2-files.idcom-jst.pl/sites/9/galeria/301/orign/doz2019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00174"/>
            <a:ext cx="2505600" cy="167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https://cms-v2-files.idcom-jst.pl/sites/9/galeria/301/orign/doz2019_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500174"/>
            <a:ext cx="2500330" cy="1670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1571604" y="285728"/>
            <a:ext cx="6143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Dożynki w Gminie Rogów</a:t>
            </a:r>
          </a:p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września 2019 r. 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s://cms-v2-files.idcom-jst.pl/sites/9/galeria/301/orign/doz2019_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500174"/>
            <a:ext cx="2505600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https://cms-v2-files.idcom-jst.pl/sites/9/galeria/301/orign/doz2019_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429000"/>
            <a:ext cx="2143140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4" name="Picture 10" descr="https://cms-v2-files.idcom-jst.pl/sites/9/galeria/301/orign/doz2019_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6" y="3786190"/>
            <a:ext cx="1245596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6" name="Picture 12" descr="https://cms-v2-files.idcom-jst.pl/sites/9/galeria/301/orign/doz2019_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4000504"/>
            <a:ext cx="3035311" cy="2023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000" b="1" dirty="0" smtClean="0"/>
              <a:t>Podpisanie umowy z Wojewodą Łódzkim Zbigniewem </a:t>
            </a:r>
            <a:r>
              <a:rPr lang="pl-PL" sz="2000" b="1" dirty="0" err="1" smtClean="0"/>
              <a:t>Rau</a:t>
            </a:r>
            <a:r>
              <a:rPr lang="pl-PL" sz="2000" b="1" dirty="0" smtClean="0"/>
              <a:t> na remont drogi nr 2913E w miejscowości Gałkówek Kolonia  11 września 2019 r.</a:t>
            </a:r>
            <a:endParaRPr lang="pl-PL" sz="2000" b="1" dirty="0"/>
          </a:p>
        </p:txBody>
      </p:sp>
      <p:pic>
        <p:nvPicPr>
          <p:cNvPr id="60420" name="Picture 4" descr="Obraz może zawierać: 3 osoby, ludzie siedzą, tabela i w budyn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857364"/>
            <a:ext cx="3671297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422" name="Picture 6" descr="Obraz może zawierać: 3 osoby, uśmiechnięci ludzie, ludzie stoją i garnitu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4286256"/>
            <a:ext cx="3786214" cy="2357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424" name="Picture 8" descr="Obraz może zawierać: 4 osoby, ludzie siedzą, garnitur i w budynk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857365"/>
            <a:ext cx="3607200" cy="2113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Dożynki Gminno – Powiatowe 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Dmosin 15 września 2019 r.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 descr="C:\Users\bsk\Desktop\sprawozdanie 2019\zdjęcia 2019\70826186_2460051567606980_399185006927911321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71612"/>
            <a:ext cx="3360049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7" name="Picture 3" descr="C:\Users\bsk\Desktop\sprawozdanie 2019\zdjęcia 2019\71007380_2460050954273708_329117030720051609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571612"/>
            <a:ext cx="3357586" cy="230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8" name="Picture 4" descr="C:\Users\bsk\Desktop\sprawozdanie 2019\zdjęcia 2019\71069376_2460053320940138_532094526114758656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4071942"/>
            <a:ext cx="3476617" cy="2500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9" name="Picture 5" descr="C:\Users\bsk\Desktop\sprawozdanie 2019\zdjęcia 2019\70998276_2460053867606750_3755564603858223104_o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143380"/>
            <a:ext cx="3487671" cy="250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Koncert Lecha Makowieckiego</a:t>
            </a:r>
            <a:b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września 2019 r.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4" name="Picture 4" descr="C:\Users\bsk\Desktop\zdjęcia różne\KONCERT LECHA MAKOWIECKIEGO\20190917_193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7" y="1785927"/>
            <a:ext cx="3678255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5" name="Picture 5" descr="C:\Users\bsk\Desktop\zdjęcia różne\KONCERT LECHA MAKOWIECKIEGO\20190917_19040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357289" y="2000241"/>
            <a:ext cx="3357587" cy="4196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/>
          <p:cNvPicPr/>
          <p:nvPr/>
        </p:nvPicPr>
        <p:blipFill>
          <a:blip r:embed="rId4" cstate="print"/>
          <a:stretch/>
        </p:blipFill>
        <p:spPr>
          <a:xfrm>
            <a:off x="5143504" y="4214818"/>
            <a:ext cx="3679200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4" name="Picture 12"/>
          <p:cNvPicPr>
            <a:picLocks noChangeAspect="1" noChangeArrowheads="1"/>
          </p:cNvPicPr>
          <p:nvPr/>
        </p:nvPicPr>
        <p:blipFill>
          <a:blip r:embed="rId2" cstate="print"/>
          <a:srcRect l="28388" t="13793" r="12470" b="49425"/>
          <a:stretch>
            <a:fillRect/>
          </a:stretch>
        </p:blipFill>
        <p:spPr bwMode="auto">
          <a:xfrm>
            <a:off x="1071538" y="1285860"/>
            <a:ext cx="1785950" cy="2286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964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929066"/>
            <a:ext cx="1255222" cy="2583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9638" name="Picture 6" descr="Brak dostępnego opisu zdjęcia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142984"/>
            <a:ext cx="1714513" cy="2571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1142976" y="0"/>
            <a:ext cx="7715304" cy="1142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pPr algn="ctr"/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Odsłonięcie tablicy z 34 nazwiskami pomordowanych w Kalininie </a:t>
            </a:r>
          </a:p>
          <a:p>
            <a:pPr algn="ctr"/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funkcjonariuszy Policji Państwowej II RP związanych służbowo            z powiatem brzezińskim 19 września 2019 r.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36" name="Picture 4" descr="Obraz może zawierać: 1 osoba, stoi, roślina i na zewnątr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2714620"/>
            <a:ext cx="1920559" cy="3965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4929198"/>
            <a:ext cx="3563594" cy="1731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964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1142984"/>
            <a:ext cx="3534237" cy="171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9645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3071810"/>
            <a:ext cx="3535852" cy="1717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b="1" dirty="0" smtClean="0"/>
              <a:t>VI rocznica powstania Grupy Wsparcia „Barbara”  21 września 2019 r.</a:t>
            </a:r>
            <a:endParaRPr lang="pl-PL" sz="2400" b="1" dirty="0"/>
          </a:p>
        </p:txBody>
      </p:sp>
      <p:pic>
        <p:nvPicPr>
          <p:cNvPr id="67586" name="Picture 2" descr="Obraz może zawierać: 3 osoby, ludzie siedzą i w budyn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857364"/>
            <a:ext cx="6858048" cy="4572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Przekazanie samochodu ratowniczo – gaśniczego dla KPPSP w Brzezinach   24 września 2019 r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59394" name="Picture 2" descr="Obraz może zawierać: 4 osoby, uśmiechnięci ludzie, ludzie stoją i na zewnątr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4143380"/>
            <a:ext cx="3677976" cy="2500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396" name="Picture 4" descr="Obraz może zawierać: 12 osób, ludzie stoją i na zewnątr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785926"/>
            <a:ext cx="3768157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b="1" dirty="0" smtClean="0"/>
              <a:t>Spotkanie z cyklu „Są pszczoły – jest życie”             27 września 2019 r.</a:t>
            </a:r>
            <a:endParaRPr lang="pl-PL" sz="2400" b="1" dirty="0"/>
          </a:p>
        </p:txBody>
      </p:sp>
      <p:pic>
        <p:nvPicPr>
          <p:cNvPr id="68612" name="Picture 4" descr="Obraz może zawierać: tabela i jedzen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4141" y="5183207"/>
            <a:ext cx="1639859" cy="1674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8614" name="Picture 6" descr="Obraz może zawierać: 4 osoby, ludzie siedzą i w budynk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26" y="1857364"/>
            <a:ext cx="3333774" cy="2500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8616" name="Picture 8" descr="Obraz może zawierać: ludzie siedzą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3627478"/>
            <a:ext cx="2416161" cy="3230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8618" name="Picture 10" descr="Obraz może zawierać: 6 osób, ludzie stoją i w budynk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429108"/>
            <a:ext cx="2864541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8620" name="Picture 12" descr="Obraz może zawierać: 4 osoby, uśmiechnięci ludzi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1285860"/>
            <a:ext cx="3143273" cy="2357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8610" name="Picture 2" descr="Obraz może zawierać: 2 osoby, ludzie stoją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2976" y="2000240"/>
            <a:ext cx="2714644" cy="4214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XII Powiatowe Spotkanie Noworoczne </a:t>
            </a:r>
            <a:br>
              <a:rPr lang="pl-P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stycznia 2019 r.</a:t>
            </a:r>
            <a:endParaRPr lang="pl-PL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bsk\Desktop\sprawozdanie 2019\zdjęcia 2019\51056085_2301606750118130_7126094404766400512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7" y="1500176"/>
            <a:ext cx="5969041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bsk\Desktop\sprawozdanie 2019\zdjęcia 2019\50936764_2301606856784786_3047072210368856064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808640"/>
            <a:ext cx="3643307" cy="2049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View larger image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7286613" y="2000241"/>
            <a:ext cx="1857388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1" name="Picture 7" descr="View larger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4929198"/>
            <a:ext cx="1714512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3" name="Picture 9" descr="View larger 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4929174"/>
            <a:ext cx="1928827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</a:t>
            </a: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Dożynki w Gminie Brzeziny</a:t>
            </a:r>
            <a:b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września 2019 r.  </a:t>
            </a:r>
            <a:endParaRPr 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0" name="Picture 2" descr="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85926"/>
            <a:ext cx="3540451" cy="235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132" name="Picture 4" descr="049"/>
          <p:cNvPicPr>
            <a:picLocks noChangeAspect="1" noChangeArrowheads="1"/>
          </p:cNvPicPr>
          <p:nvPr/>
        </p:nvPicPr>
        <p:blipFill>
          <a:blip r:embed="rId3" cstate="print"/>
          <a:srcRect l="2667" t="8022"/>
          <a:stretch>
            <a:fillRect/>
          </a:stretch>
        </p:blipFill>
        <p:spPr bwMode="auto">
          <a:xfrm>
            <a:off x="1285852" y="4714884"/>
            <a:ext cx="2606987" cy="1638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134" name="Picture 6" descr="050"/>
          <p:cNvPicPr>
            <a:picLocks noChangeAspect="1" noChangeArrowheads="1"/>
          </p:cNvPicPr>
          <p:nvPr/>
        </p:nvPicPr>
        <p:blipFill>
          <a:blip r:embed="rId4" cstate="print"/>
          <a:srcRect r="15982" b="3159"/>
          <a:stretch>
            <a:fillRect/>
          </a:stretch>
        </p:blipFill>
        <p:spPr bwMode="auto">
          <a:xfrm>
            <a:off x="5286380" y="1785926"/>
            <a:ext cx="3429024" cy="2354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136" name="Picture 8" descr="0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857760"/>
            <a:ext cx="1819558" cy="1533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138" name="Picture 10" descr="08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7" y="4786322"/>
            <a:ext cx="2463156" cy="163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Obraz może zawierać: 2 osoby, uśmiechnięci ludzie, ludzie stoją i w budyn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286124"/>
            <a:ext cx="3679209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354" name="Picture 10" descr="Obraz może zawierać: 2 osoby, ludzie siedzą, tabela i w budynk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3000372"/>
            <a:ext cx="1531453" cy="3161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b="1" dirty="0" smtClean="0"/>
              <a:t>Inauguracja roku akademickiego 2019/2020 na UTW  – 9 października 2019 r.</a:t>
            </a:r>
            <a:endParaRPr lang="pl-PL" sz="2400" b="1" dirty="0"/>
          </a:p>
        </p:txBody>
      </p:sp>
      <p:pic>
        <p:nvPicPr>
          <p:cNvPr id="57346" name="Picture 2" descr="Obraz może zawierać: tekst „SZYSTKO WIELKIE JEST WIELKIE PRZEZ SERCE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571612"/>
            <a:ext cx="1571636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348" name="Picture 4" descr="Obraz może zawierać: 13 osób, ludzie siedzą i na zewnątr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5124140"/>
            <a:ext cx="3571900" cy="1733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352" name="Picture 8" descr="Obraz może zawierać: 3 osoby, ludzie stoją, buty i w budynk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1285860"/>
            <a:ext cx="3679209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Dzień Edukacji Narodowej w ZSP                    w Brzezinach oraz w LO im J. Iwaszkiewicza     w Brzezinach 11 października 2019 r.   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370" name="Picture 2" descr="Obraz może zawierać: boisko do koszykówki, buty i tabe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785926"/>
            <a:ext cx="3000396" cy="2250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372" name="Picture 4" descr="Obraz może zawierać: 2 osoby, boisko do koszykówki i bu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571612"/>
            <a:ext cx="2857521" cy="2143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374" name="Picture 6" descr="Obraz może zawierać: 4 osoby, ludzie siedzą, ludzie tańczą i w budynk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500570"/>
            <a:ext cx="2857519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376" name="Picture 8" descr="Obraz może zawierać: 4 osoby, ludzie stoj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071942"/>
            <a:ext cx="3048021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b="1" dirty="0" smtClean="0"/>
              <a:t>Magiczny Dzień Edukacji Narodowej w ZSS                    w Brzezinach 14 października 2019 r.</a:t>
            </a:r>
            <a:br>
              <a:rPr lang="pl-PL" sz="2000" b="1" dirty="0" smtClean="0"/>
            </a:br>
            <a:endParaRPr lang="pl-PL" sz="2000" b="1" dirty="0"/>
          </a:p>
        </p:txBody>
      </p:sp>
      <p:pic>
        <p:nvPicPr>
          <p:cNvPr id="34818" name="Picture 2" descr="C:\Users\bsk\Desktop\sprawozdanie 2019\zdjęcia 2019\72569469_2484583135153823_7753398168171053056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7" y="1428737"/>
            <a:ext cx="2857520" cy="5143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19" name="Picture 3" descr="C:\Users\bsk\Desktop\sprawozdanie 2019\zdjęcia 2019\74227310_2484583018487168_417659817341589913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428737"/>
            <a:ext cx="4572000" cy="2433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20" name="Picture 4" descr="C:\Users\bsk\Desktop\sprawozdanie 2019\zdjęcia 2019\72333007_2484583101820493_7831104752304783360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071943"/>
            <a:ext cx="4572032" cy="2362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0" name="Picture 8" descr="Obraz może zawierać: 6 osób, roślina, kwiat, drzewo i na zewnąt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000372"/>
            <a:ext cx="1875200" cy="2500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214422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Obchody 101. Rocznicy Odzyskania przez Polskę Niepodległości  w ZSP w Brzezinach 8 listopada 2019 r.</a:t>
            </a:r>
            <a:endParaRPr lang="pl-PL" sz="2000" b="1" dirty="0"/>
          </a:p>
        </p:txBody>
      </p:sp>
      <p:pic>
        <p:nvPicPr>
          <p:cNvPr id="54274" name="Picture 2" descr="Obraz może zawierać: tekst „11 LISTOPADA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214422"/>
            <a:ext cx="2643205" cy="3524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276" name="Picture 4" descr="Obraz może zawierać: 14 osób, boisko do koszykówk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214422"/>
            <a:ext cx="1809762" cy="1357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278" name="Picture 6" descr="Obraz może zawierać: 2 osoby, ludzie stoją, drzewo, trawa, kwiat, dziecko, roślina, na zewnątrz i przyro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4214818"/>
            <a:ext cx="3143273" cy="2357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282" name="Picture 10" descr="Obraz może zawierać: 4 osoby, ludzie stoją, drzewo i na zewnątr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31" y="2428868"/>
            <a:ext cx="2571769" cy="1928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284" name="Picture 12" descr="Obraz może zawierać: 5 osób, uśmiechnięci ludzie, ludzie stoją, drzewo i na zewnątr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500570"/>
            <a:ext cx="2762270" cy="2071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286" name="Picture 14" descr="Obraz może zawierać: 7 osób, tłum i boisko do koszykówk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1214422"/>
            <a:ext cx="2006550" cy="1504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b="1" dirty="0" smtClean="0"/>
              <a:t>Wieczornica patriotyczna w ZSS  w Brzezinach 8 listopada 2019 r.</a:t>
            </a:r>
            <a:endParaRPr lang="pl-PL" sz="3200" b="1" dirty="0"/>
          </a:p>
        </p:txBody>
      </p:sp>
      <p:pic>
        <p:nvPicPr>
          <p:cNvPr id="55298" name="Picture 2" descr="Obraz może zawierać: 12 osó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643050"/>
            <a:ext cx="2928958" cy="1952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0" name="Picture 4" descr="Obraz może zawierać: 23 osoby, w budynk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500174"/>
            <a:ext cx="3357554" cy="2238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2" name="Picture 6" descr="Obraz może zawierać: 5 osób, uśmiechnięci ludzie, ludzie stoj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071942"/>
            <a:ext cx="1071570" cy="714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4" name="Picture 8" descr="Obraz może zawierać: 4 osoby, ludzie stoj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3714752"/>
            <a:ext cx="1928826" cy="128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6" name="Picture 10" descr="Obraz może zawierać: 5 osób, uśmiechnięci ludzie, ludzie stoją i ludzie na sceni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4000504"/>
            <a:ext cx="3964808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8" name="Picture 12" descr="Obraz może zawierać: 2 osoby, ludzie stoją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5000636"/>
            <a:ext cx="2143140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Solowy Koncert Norberta „Smoły” Smolińskiego</a:t>
            </a:r>
            <a:b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listopada 2019 r.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0" name="Picture 2" descr="C:\Users\bsk\Desktop\sprawozdanie 2019\zdjęcia 2019\72160166_2511572565788213_5306658576423452672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5" y="1428737"/>
            <a:ext cx="3595681" cy="2536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3" name="Picture 5" descr="C:\Users\bsk\Desktop\zdjęcia różne\Smoliński\IMG_8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143381"/>
            <a:ext cx="3714776" cy="242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bsk\Desktop\zdjęcia różne\Zdjęcia Pana Grzegorza wszystkie nasze uroczystości\IMG_8061.JPG"/>
          <p:cNvPicPr>
            <a:picLocks noChangeAspect="1" noChangeArrowheads="1"/>
          </p:cNvPicPr>
          <p:nvPr/>
        </p:nvPicPr>
        <p:blipFill>
          <a:blip r:embed="rId4"/>
          <a:srcRect l="20691" b="41518"/>
          <a:stretch>
            <a:fillRect/>
          </a:stretch>
        </p:blipFill>
        <p:spPr bwMode="auto">
          <a:xfrm rot="16200000">
            <a:off x="9036875" y="-11751575"/>
            <a:ext cx="17002244" cy="8358246"/>
          </a:xfrm>
          <a:prstGeom prst="rect">
            <a:avLst/>
          </a:prstGeom>
          <a:noFill/>
        </p:spPr>
      </p:pic>
      <p:pic>
        <p:nvPicPr>
          <p:cNvPr id="2052" name="Picture 4" descr="C:\Users\bsk\Desktop\zdjęcia różne\Zdjęcia Pana Grzegorza wszystkie nasze uroczystości\IMG_8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18353" y="2096236"/>
            <a:ext cx="5049775" cy="371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41732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XII Powiatowy Bieg Niepodległości</a:t>
            </a:r>
            <a:br>
              <a:rPr lang="pl-PL" sz="3200" b="1" dirty="0" smtClean="0"/>
            </a:br>
            <a:r>
              <a:rPr lang="pl-PL" sz="3200" b="1" dirty="0" smtClean="0"/>
              <a:t>10 listopada 2019 r.  </a:t>
            </a:r>
            <a:endParaRPr lang="pl-PL" sz="3200" b="1" dirty="0"/>
          </a:p>
        </p:txBody>
      </p:sp>
      <p:pic>
        <p:nvPicPr>
          <p:cNvPr id="36866" name="Picture 2" descr="C:\Users\bsk\Desktop\sprawozdanie 2019\zdjęcia 2019\20191110_092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69" y="1357299"/>
            <a:ext cx="2786083" cy="2528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867" name="Picture 3" descr="C:\Users\bsk\Desktop\sprawozdanie 2019\zdjęcia 2019\20191110_113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1" y="1285861"/>
            <a:ext cx="4000528" cy="2526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868" name="Picture 4" descr="C:\Users\bsk\Desktop\zdjęcia różne\BIEG NIEPODLEGŁOŚCIOWY\20191110_092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4071942"/>
            <a:ext cx="4143404" cy="2371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869" name="Picture 5" descr="C:\Users\bsk\Desktop\zdjęcia różne\BIEG NIEPODLEGŁOŚCIOWY\20191110_104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690402" y="4096021"/>
            <a:ext cx="2500329" cy="2595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728" y="0"/>
            <a:ext cx="7504960" cy="141732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Konferencja Profilaktyczna „Zdrowie publiczne,      a zagrożenia </a:t>
            </a:r>
            <a:r>
              <a:rPr lang="pl-PL" sz="2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XXI wieku</a:t>
            </a:r>
            <a:r>
              <a:rPr lang="pl-PL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na 100-lecie służb sanitarnych   w Polsce  </a:t>
            </a:r>
            <a:r>
              <a:rPr lang="pl-PL" sz="2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listopada </a:t>
            </a:r>
            <a:r>
              <a:rPr lang="pl-PL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r.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26" name="Picture 2" descr="Obraz może zawierać: 2 osoby, uśmiechnięci ludzie, ludzie stoj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1" y="1785926"/>
            <a:ext cx="2221072" cy="1357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Obraz może zawierać: 1 osoba, uśmiecha się, stoi i w budynk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1071570" cy="2286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Obraz może zawierać: 1 osoba, stoi, paski i w budynk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286388"/>
            <a:ext cx="2286016" cy="157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Obraz może zawierać: 1 osoba, w budynk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5286388"/>
            <a:ext cx="2161363" cy="157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4" name="Picture 10" descr="Obraz może zawierać: co najmniej jedna osoba, ludzie stoją, ekran i w budynk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5286388"/>
            <a:ext cx="2286016" cy="157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6" name="Picture 12" descr="Obraz może zawierać: 2 osoby, ludzie stoją, buty i w budynk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4480" y="3357562"/>
            <a:ext cx="3440753" cy="1673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8" name="Picture 14" descr="Obraz może zawierać: 8 osób, uśmiechnięci ludzie, ludzie siedzą i ludzie stoją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85852" y="1643050"/>
            <a:ext cx="3230774" cy="1571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40" name="Picture 16" descr="Obraz może zawierać: 2 osoby, ludzie siedzą, tłum, tabela i w budynk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46" y="3571876"/>
            <a:ext cx="2857520" cy="1387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b="1" dirty="0" smtClean="0"/>
              <a:t>Obchody Dnia Pracownika Socjalnego w PCPR w Brzezinach 22 listopada 2019 r.</a:t>
            </a:r>
            <a:endParaRPr lang="pl-PL" sz="3200" b="1" dirty="0"/>
          </a:p>
        </p:txBody>
      </p:sp>
      <p:pic>
        <p:nvPicPr>
          <p:cNvPr id="53250" name="Picture 2" descr="Obraz może zawierać: 3 osoby, ludzie stoją, garnitur i w budyn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14488"/>
            <a:ext cx="3643200" cy="2436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2" name="Picture 4" descr="Obraz może zawierać: 6 osób, ludzie siedz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785926"/>
            <a:ext cx="3643200" cy="2357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4" name="Picture 6" descr="Obraz może zawierać: 17 osób, ludzie siedzą i w budynk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4357694"/>
            <a:ext cx="3643200" cy="2436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6" name="Picture 8" descr="Obraz może zawierać: 2 osoby, ludzie na scenie, ludzie stoją i w budynk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4420800"/>
            <a:ext cx="3687254" cy="243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Spotkanie Podregionu Centralnego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lutego 2019 r.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C:\Users\bsk\Desktop\sprawozdanie 2019\zdjęcia 2019\IMG_5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14488"/>
            <a:ext cx="4359459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7" name="Picture 3" descr="C:\Users\bsk\Desktop\sprawozdanie 2019\zdjęcia 2019\IMG_5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4143380"/>
            <a:ext cx="4393439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 smtClean="0"/>
              <a:t>Andrzejki w ZSS w Brzezinach</a:t>
            </a:r>
            <a:br>
              <a:rPr lang="pl-PL" sz="3200" b="1" dirty="0" smtClean="0"/>
            </a:br>
            <a:r>
              <a:rPr lang="pl-PL" sz="3200" b="1" dirty="0" smtClean="0"/>
              <a:t>28 listopada 2019 r.</a:t>
            </a:r>
            <a:endParaRPr lang="pl-PL" sz="3200" b="1" dirty="0"/>
          </a:p>
        </p:txBody>
      </p:sp>
      <p:pic>
        <p:nvPicPr>
          <p:cNvPr id="35842" name="Picture 2" descr="C:\Users\bsk\Desktop\sprawozdanie 2019\zdjęcia 2019\20191127_123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4" y="1928802"/>
            <a:ext cx="4092847" cy="428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843" name="Picture 3" descr="C:\Users\bsk\Desktop\sprawozdanie 2019\zdjęcia 2019\20191127_104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69" y="4071942"/>
            <a:ext cx="3071835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844" name="Picture 4" descr="C:\Users\bsk\Desktop\zdjęcia różne\Andrzejki ZSS 2019\20191127_1029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9" y="1857365"/>
            <a:ext cx="3071835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braz może zawierać: na zewnąt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214686"/>
            <a:ext cx="857274" cy="1428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/>
              <a:t>Akt przekazania samochodu </a:t>
            </a:r>
            <a:br>
              <a:rPr lang="pl-PL" sz="2400" b="1" dirty="0" smtClean="0"/>
            </a:br>
            <a:r>
              <a:rPr lang="pl-PL" sz="2400" b="1" dirty="0" smtClean="0"/>
              <a:t>dla DPS w Dąbrowie 29 listopada 2019r.</a:t>
            </a:r>
            <a:endParaRPr lang="pl-PL" sz="2400" b="1" dirty="0"/>
          </a:p>
        </p:txBody>
      </p:sp>
      <p:pic>
        <p:nvPicPr>
          <p:cNvPr id="52230" name="Picture 6" descr="Obraz może zawierać: 8 osób, uśmiechnięci ludzie, ludzie stoj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428736"/>
            <a:ext cx="3000396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232" name="Picture 8" descr="Obraz może zawierać: 2 osoby, uśmiechnięci ludz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4000504"/>
            <a:ext cx="2998800" cy="2249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234" name="Picture 10" descr="Obraz może zawierać: 12 osób, uśmiechnięci ludzie, ludzie stoj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000504"/>
            <a:ext cx="2998800" cy="2249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236" name="Picture 12" descr="Obraz może zawierać: 4 osoby, uśmiechnięci ludzie, ludzie stoją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7" y="1428735"/>
            <a:ext cx="2998800" cy="2299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b="1" dirty="0" smtClean="0"/>
              <a:t>Posiedzenie Konwentu Powiatów Województwa Łódzkiego  11 grudnia 2019 r. </a:t>
            </a:r>
            <a:endParaRPr lang="pl-PL" sz="2000" b="1" dirty="0"/>
          </a:p>
        </p:txBody>
      </p:sp>
      <p:pic>
        <p:nvPicPr>
          <p:cNvPr id="38914" name="Picture 2" descr="C:\Users\bsk\Desktop\sprawozdanie 2019\zdjęcia 2019\20191211_102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357298"/>
            <a:ext cx="3395877" cy="2357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5" name="Picture 3" descr="C:\Users\bsk\Desktop\sprawozdanie 2019\zdjęcia 2019\20191211_102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357298"/>
            <a:ext cx="3357585" cy="230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6" name="Picture 4" descr="C:\Users\bsk\Desktop\zdjęcia różne\konwent\20191211_101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929065"/>
            <a:ext cx="3214710" cy="2611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7" name="Picture 5" descr="C:\Users\bsk\Desktop\zdjęcia różne\konwent\20191211_102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929067"/>
            <a:ext cx="3394800" cy="2529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b="1" dirty="0" smtClean="0"/>
              <a:t>Spotkanie Opłatkowe Sympatyków         i Słuchaczy UTW 11 grudnia 2019 r.</a:t>
            </a:r>
            <a:endParaRPr lang="pl-PL" sz="2800" b="1" dirty="0"/>
          </a:p>
        </p:txBody>
      </p:sp>
      <p:pic>
        <p:nvPicPr>
          <p:cNvPr id="39938" name="Picture 2" descr="C:\Users\bsk\Desktop\sprawozdanie 2019\zdjęcia 2019\80277889_2541321722813297_7883030799539240960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000240"/>
            <a:ext cx="2971119" cy="4214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39" name="Picture 3" descr="C:\Users\bsk\Desktop\sprawozdanie 2019\zdjęcia 2019\79995826_2541321922813277_8648815501251706880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643051"/>
            <a:ext cx="4286280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0" name="Picture 4" descr="C:\Users\bsk\Desktop\zdjęcia różne\wigilja fb\20191211_170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214818"/>
            <a:ext cx="4286279" cy="2349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Powiatowe Obchody Dnia Wolontariusza</a:t>
            </a:r>
            <a:b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grudnia 2019 r. 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2" name="Picture 2" descr="C:\Users\bsk\Desktop\sprawozdanie 2019\zdjęcia 2019\80465119_2543112652634204_3061280009428664320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89" y="1500174"/>
            <a:ext cx="2571768" cy="5072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3" name="Picture 3" descr="C:\Users\bsk\Desktop\sprawozdanie 2019\zdjęcia 2019\78474737_2541327499479386_2604166515561332736_o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1" y="1571612"/>
            <a:ext cx="4572000" cy="250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4" name="Picture 4" descr="C:\Users\bsk\Desktop\zdjęcia różne\dodanie zdjęć do wolontariat 2019\IMG20191213105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1" y="4143381"/>
            <a:ext cx="4572032" cy="2500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 smtClean="0"/>
              <a:t>Przekazanie Betlejemskiego Światła Pokoju 20 grudnia 2019 </a:t>
            </a:r>
            <a:r>
              <a:rPr lang="pl-PL" b="1" dirty="0" smtClean="0"/>
              <a:t>r. </a:t>
            </a:r>
            <a:endParaRPr lang="pl-PL" b="1" dirty="0"/>
          </a:p>
        </p:txBody>
      </p:sp>
      <p:pic>
        <p:nvPicPr>
          <p:cNvPr id="51202" name="Picture 2" descr="Obraz może zawierać: 2 osoby, uśmiechnięci ludzie, ludzie stoją i w budyn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428736"/>
            <a:ext cx="4071966" cy="5214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sk\Desktop\piesek dps\DSC09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 flipH="1">
            <a:off x="1631087" y="-630991"/>
            <a:ext cx="6881926" cy="8143901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2500298" y="2500306"/>
            <a:ext cx="56436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uwagę </a:t>
            </a:r>
            <a:endParaRPr lang="pl-PL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/>
          <p:cNvPicPr/>
          <p:nvPr/>
        </p:nvPicPr>
        <p:blipFill>
          <a:blip r:embed="rId3" cstate="print"/>
          <a:stretch/>
        </p:blipFill>
        <p:spPr>
          <a:xfrm>
            <a:off x="1000100" y="0"/>
            <a:ext cx="1357322" cy="150017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Ogólnopolski Dzień Sołtysa </a:t>
            </a:r>
            <a:b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Łowicz 17 marca 2019 r. </a:t>
            </a:r>
            <a:endParaRPr lang="pl-PL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1" name="Picture 3" descr="C:\Users\bsk\Desktop\sprawozdanie 2019\zdjęcia 2019\53835446_2328316964113775_704646490793967616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000240"/>
            <a:ext cx="3670992" cy="19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2" name="Picture 4" descr="C:\Users\bsk\Desktop\sprawozdanie 2019\zdjęcia 2019\54521044_2328316880780450_484471172822466560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857364"/>
            <a:ext cx="2807184" cy="4429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3" name="Picture 5" descr="C:\Users\bsk\Desktop\sprawozdanie 2019\zdjęcia 2019\54729835_2328316850780453_7056491625056305152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357694"/>
            <a:ext cx="3857652" cy="1961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Konkurs Palm „Ale Palma”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DPS Brzeziny 4 kwietnia 2019 r.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C:\Users\bsk\Desktop\sprawozdanie 2019\zdjęcia 2019\55931134_2340009112944560_5437327686479380480_o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5429257" y="1714488"/>
            <a:ext cx="3071869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5" name="Picture 3" descr="C:\Users\bsk\Desktop\sprawozdanie 2019\zdjęcia 2019\56420956_2340008989611239_5331635297308377088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286256"/>
            <a:ext cx="3071835" cy="2320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6" name="Picture 4" descr="C:\Users\bsk\Desktop\sprawozdanie 2019\zdjęcia 2019\56508684_2340008949611243_993476517394644992_o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5143504" y="4071942"/>
            <a:ext cx="3643339" cy="2589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5" descr="C:\Users\bsk\Desktop\zdjęcia różne\Konkurs Palm FB\IMG_5667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1178820" y="1571612"/>
            <a:ext cx="3749031" cy="2500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41732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Powiatowe Obchody Dnia Pamięci Ofiar Zbrodni Katyńskiej 13 kwietnia 2019 r. </a:t>
            </a:r>
            <a:endParaRPr lang="pl-PL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C:\Users\bsk\Desktop\sprawozdanie 2019\zdjęcia 2019\IMG_5724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572131" y="1500174"/>
            <a:ext cx="3001755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9" name="Picture 3" descr="C:\Users\bsk\Desktop\sprawozdanie 2019\zdjęcia 2019\IMG_5764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572132" y="4143380"/>
            <a:ext cx="2928958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C:\Users\bsk\Desktop\57161047_2348262442119227_2573817640992636928_o.jpg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1857356" y="1428736"/>
            <a:ext cx="2928958" cy="2645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C:\Users\bsk\Desktop\57090139_2348262622119209_1523503038231216128_o.jpg"/>
          <p:cNvPicPr>
            <a:picLocks noChangeAspect="1" noChangeArrowheads="1"/>
          </p:cNvPicPr>
          <p:nvPr/>
        </p:nvPicPr>
        <p:blipFill>
          <a:blip r:embed="rId5">
            <a:lum bright="20000"/>
          </a:blip>
          <a:srcRect/>
          <a:stretch>
            <a:fillRect/>
          </a:stretch>
        </p:blipFill>
        <p:spPr bwMode="auto">
          <a:xfrm>
            <a:off x="1785918" y="4143380"/>
            <a:ext cx="3071834" cy="2464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Jarmark Wielkanocny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kwietnia 2019 r.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bsk\Desktop\sprawozdanie 2019\zdjęcia 2019\IMG_5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7" y="1643050"/>
            <a:ext cx="4071967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bsk\Desktop\sprawozdanie 2019\zdjęcia 2019\IMG_59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9" y="4000504"/>
            <a:ext cx="3286116" cy="2643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bsk\Desktop\sprawozdanie 2019\zdjęcia 2019\IMG_5975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1500167" y="4572009"/>
            <a:ext cx="3042000" cy="2246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bsk\Desktop\zdjęcia różne\Zdjęcia Jarmark Wielkanocny 2019\IMG_59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785926"/>
            <a:ext cx="3042431" cy="200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000">
    <p:checke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1593</TotalTime>
  <Words>504</Words>
  <Application>Microsoft Office PowerPoint</Application>
  <PresentationFormat>Pokaz na ekranie (4:3)</PresentationFormat>
  <Paragraphs>66</Paragraphs>
  <Slides>56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57" baseType="lpstr">
      <vt:lpstr>Przesilenie</vt:lpstr>
      <vt:lpstr>Slajd 1</vt:lpstr>
      <vt:lpstr>VI Regionalny Konkurs Kolęd 11 stycznia 2019 r.</vt:lpstr>
      <vt:lpstr>XXI Powiatowy Przegląd  Szopek Bożonarodzeniowych  DPS  Dąbrowa   11 stycznia 2019 r. </vt:lpstr>
      <vt:lpstr>XII Powiatowe Spotkanie Noworoczne  25 stycznia 2019 r.</vt:lpstr>
      <vt:lpstr>Spotkanie Podregionu Centralnego 20 lutego 2019 r.</vt:lpstr>
      <vt:lpstr>Ogólnopolski Dzień Sołtysa  Łowicz 17 marca 2019 r. </vt:lpstr>
      <vt:lpstr>I Konkurs Palm „Ale Palma” DPS Brzeziny 4 kwietnia 2019 r.</vt:lpstr>
      <vt:lpstr> Powiatowe Obchody Dnia Pamięci Ofiar Zbrodni Katyńskiej 13 kwietnia 2019 r. </vt:lpstr>
      <vt:lpstr>I Jarmark Wielkanocny  18 kwietnia 2019 r.</vt:lpstr>
      <vt:lpstr>XLII Ogólnopolski Turniej Bezpieczeństwa w Ruchu Drogowym 26 kwietnia 2019 r.</vt:lpstr>
      <vt:lpstr> Turniej Piłki Nożnej  „Planeta Mody Cup” o Puchar Starosty             1 maja 2019 r. </vt:lpstr>
      <vt:lpstr>Powiatowe Obchody Dnia Flagi  2 maja 2019 r.</vt:lpstr>
      <vt:lpstr>Spotkanie Kół Gospodyń Wiejskich           w Buczku 2 maja 2019r.</vt:lpstr>
      <vt:lpstr>Turniej Piłki Siatkowej o Puchar Komendanta Powiatowego Policji w Brzezinach 25 maja 2019 r.  </vt:lpstr>
      <vt:lpstr>III Spartakiada 7 Powiatów   28 maja 2019 r.</vt:lpstr>
      <vt:lpstr>Święto Powiatu Brzezińskiego 31 maja 2019 r.</vt:lpstr>
      <vt:lpstr>95. Rocznicę przyznania Nagrody Nobla Wł. St. Reymontowi oraz 22 Obchody Dnia Wł. St. Reymonta w Przyłęku Dużym. 15 czerwca 2019 r.</vt:lpstr>
      <vt:lpstr>Turniej strzelecki „WSPÓLNIE DO CELU” Strone Rangr w Kamieniu 26 czerwca 2019 r. </vt:lpstr>
      <vt:lpstr>Jubileusz 60-LECIA firmy ZOSP RP WUS 28 czerwca 2019 r.</vt:lpstr>
      <vt:lpstr> Podpisanie umowy z Wojewodą Łódzkim Zbigniewem Rau w ramach Funduszu Dróg Samorządowych  4 lipca 2019 r.  </vt:lpstr>
      <vt:lpstr>Międzynarodowy Festiwal Fans’O’Mania 2019 Zalew Batorówka 5 lipca 2019r.</vt:lpstr>
      <vt:lpstr>I Zjazd Rodzin i Przyjaciół Mieszkanek DPS w Dąbrowie 6 lipca 2019 r. </vt:lpstr>
      <vt:lpstr>„Zlećmy się w Brzezinach”  Zlot Motocyklistów  7 lipca 2019 r.</vt:lpstr>
      <vt:lpstr>Obchody 75. Rocznicy wybuchu Powstania Warszawskiego  1 sierpnia 2019 r.  </vt:lpstr>
      <vt:lpstr>Dożynki w Gminie Jeżów  25 sierpnia 2019 r. </vt:lpstr>
      <vt:lpstr>Nowe połączenia autobusowe podpisanie umowy z Panem Zbigniewem Rau Wojewodą Łódzkim LINIA KOMUNIKACYJNA RELACJI: BRZEZINY – DMOSIN 27 sierpnia 2019 r. </vt:lpstr>
      <vt:lpstr>Obchody 80. Rocznicy Wybuchu II Wojny Światowej 1 września 2019 r.</vt:lpstr>
      <vt:lpstr>Uroczyste otwarcie linii autobusowej na trasie Brzeziny – Dmosin – Brzeziny  2 września 2019 r. </vt:lpstr>
      <vt:lpstr>Inauguracja roku szkolnego 2019/2020 w ZSP    w Brzezinach  2 września 2019 r. </vt:lpstr>
      <vt:lpstr>Uroczyste otwarcie nowego przedszkola        w ZSS w Brzezinach  2 września 2019 r.</vt:lpstr>
      <vt:lpstr>XI Powiatowy Konkurs Orki 7 września 2019 r.</vt:lpstr>
      <vt:lpstr>Slajd 32</vt:lpstr>
      <vt:lpstr>Podpisanie umowy z Wojewodą Łódzkim Zbigniewem Rau na remont drogi nr 2913E w miejscowości Gałkówek Kolonia  11 września 2019 r.</vt:lpstr>
      <vt:lpstr>Dożynki Gminno – Powiatowe  Dmosin 15 września 2019 r.</vt:lpstr>
      <vt:lpstr>Koncert Lecha Makowieckiego 17 września 2019 r.</vt:lpstr>
      <vt:lpstr>Slajd 36</vt:lpstr>
      <vt:lpstr>VI rocznica powstania Grupy Wsparcia „Barbara”  21 września 2019 r.</vt:lpstr>
      <vt:lpstr>Przekazanie samochodu ratowniczo – gaśniczego dla KPPSP w Brzezinach   24 września 2019 r. </vt:lpstr>
      <vt:lpstr>Spotkanie z cyklu „Są pszczoły – jest życie”             27 września 2019 r.</vt:lpstr>
      <vt:lpstr> Dożynki w Gminie Brzeziny 29 września 2019 r.  </vt:lpstr>
      <vt:lpstr>Inauguracja roku akademickiego 2019/2020 na UTW  – 9 października 2019 r.</vt:lpstr>
      <vt:lpstr>Dzień Edukacji Narodowej w ZSP                    w Brzezinach oraz w LO im J. Iwaszkiewicza     w Brzezinach 11 października 2019 r.   </vt:lpstr>
      <vt:lpstr>Magiczny Dzień Edukacji Narodowej w ZSS                    w Brzezinach 14 października 2019 r. </vt:lpstr>
      <vt:lpstr>Obchody 101. Rocznicy Odzyskania przez Polskę Niepodległości  w ZSP w Brzezinach 8 listopada 2019 r.</vt:lpstr>
      <vt:lpstr>Wieczornica patriotyczna w ZSS  w Brzezinach 8 listopada 2019 r.</vt:lpstr>
      <vt:lpstr>Solowy Koncert Norberta „Smoły” Smolińskiego 9 listopada 2019 r.</vt:lpstr>
      <vt:lpstr>XII Powiatowy Bieg Niepodległości 10 listopada 2019 r.  </vt:lpstr>
      <vt:lpstr> IV Konferencja Profilaktyczna „Zdrowie publiczne,      a zagrożenia XXI wieku” na 100-lecie służb sanitarnych   w Polsce  16 listopada 2019 r.  </vt:lpstr>
      <vt:lpstr>Obchody Dnia Pracownika Socjalnego w PCPR w Brzezinach 22 listopada 2019 r.</vt:lpstr>
      <vt:lpstr>Andrzejki w ZSS w Brzezinach 28 listopada 2019 r.</vt:lpstr>
      <vt:lpstr>Akt przekazania samochodu  dla DPS w Dąbrowie 29 listopada 2019r.</vt:lpstr>
      <vt:lpstr>Posiedzenie Konwentu Powiatów Województwa Łódzkiego  11 grudnia 2019 r. </vt:lpstr>
      <vt:lpstr>Spotkanie Opłatkowe Sympatyków         i Słuchaczy UTW 11 grudnia 2019 r.</vt:lpstr>
      <vt:lpstr>III Powiatowe Obchody Dnia Wolontariusza 13 grudnia 2019 r. </vt:lpstr>
      <vt:lpstr>Przekazanie Betlejemskiego Światła Pokoju 20 grudnia 2019 r. </vt:lpstr>
      <vt:lpstr>Slajd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rok 2019</dc:title>
  <dc:creator>bsk</dc:creator>
  <cp:lastModifiedBy>bsk</cp:lastModifiedBy>
  <cp:revision>259</cp:revision>
  <dcterms:created xsi:type="dcterms:W3CDTF">2020-04-29T06:27:33Z</dcterms:created>
  <dcterms:modified xsi:type="dcterms:W3CDTF">2020-05-20T09:35:40Z</dcterms:modified>
</cp:coreProperties>
</file>