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media/image84.jpeg" ContentType="image/jpeg"/>
  <Override PartName="/ppt/media/image59.png" ContentType="image/png"/>
  <Override PartName="/ppt/media/image17.jpeg" ContentType="image/jpeg"/>
  <Override PartName="/ppt/media/image3.png" ContentType="image/png"/>
  <Override PartName="/ppt/media/image1.jpeg" ContentType="image/jpeg"/>
  <Override PartName="/ppt/media/image2.jpeg" ContentType="image/jpeg"/>
  <Override PartName="/ppt/media/image54.jpeg" ContentType="image/jpeg"/>
  <Override PartName="/ppt/media/image6.jpeg" ContentType="image/jpeg"/>
  <Override PartName="/ppt/media/image58.jpeg" ContentType="image/jpeg"/>
  <Override PartName="/ppt/media/image45.jpeg" ContentType="image/jpeg"/>
  <Override PartName="/ppt/media/image70.png" ContentType="image/png"/>
  <Override PartName="/ppt/media/image4.png" ContentType="image/png"/>
  <Override PartName="/ppt/media/image5.jpeg" ContentType="image/jpeg"/>
  <Override PartName="/ppt/media/image57.jpeg" ContentType="image/jpeg"/>
  <Override PartName="/ppt/media/image75.png" ContentType="image/png"/>
  <Override PartName="/ppt/media/image9.png" ContentType="image/png"/>
  <Override PartName="/ppt/media/image7.jpeg" ContentType="image/jpeg"/>
  <Override PartName="/ppt/media/image41.png" ContentType="image/png"/>
  <Override PartName="/ppt/media/image8.jpeg" ContentType="image/jpeg"/>
  <Override PartName="/ppt/media/image10.jpeg" ContentType="image/jpeg"/>
  <Override PartName="/ppt/media/image56.png" ContentType="image/png"/>
  <Override PartName="/ppt/media/image66.png" ContentType="image/png"/>
  <Override PartName="/ppt/media/image11.jpeg" ContentType="image/jpeg"/>
  <Override PartName="/ppt/media/image76.png" ContentType="image/png"/>
  <Override PartName="/ppt/media/image12.jpeg" ContentType="image/jpeg"/>
  <Override PartName="/ppt/media/image13.jpeg" ContentType="image/jpeg"/>
  <Override PartName="/ppt/media/image14.png" ContentType="image/png"/>
  <Override PartName="/ppt/media/image82.jpeg" ContentType="image/jpeg"/>
  <Override PartName="/ppt/media/image39.png" ContentType="image/png"/>
  <Override PartName="/ppt/media/image15.jpeg" ContentType="image/jpeg"/>
  <Override PartName="/ppt/media/image49.png" ContentType="image/png"/>
  <Override PartName="/ppt/media/image16.jpeg" ContentType="image/jpeg"/>
  <Override PartName="/ppt/media/image52.jpeg" ContentType="image/jpeg"/>
  <Override PartName="/ppt/media/image18.png" ContentType="image/png"/>
  <Override PartName="/ppt/media/image22.png" ContentType="image/png"/>
  <Override PartName="/ppt/media/image19.jpeg" ContentType="image/jpeg"/>
  <Override PartName="/ppt/media/image40.jpeg" ContentType="image/jpeg"/>
  <Override PartName="/ppt/media/image20.png" ContentType="image/png"/>
  <Override PartName="/ppt/media/image21.jpeg" ContentType="image/jpeg"/>
  <Override PartName="/ppt/media/image23.jpeg" ContentType="image/jpeg"/>
  <Override PartName="/ppt/media/image24.jpeg" ContentType="image/jpeg"/>
  <Override PartName="/ppt/media/image25.png" ContentType="image/png"/>
  <Override PartName="/ppt/media/image36.jpeg" ContentType="image/jpeg"/>
  <Override PartName="/ppt/media/image26.jpeg" ContentType="image/jpeg"/>
  <Override PartName="/ppt/media/image27.png" ContentType="image/png"/>
  <Override PartName="/ppt/media/image28.jpeg" ContentType="image/jpeg"/>
  <Override PartName="/ppt/media/image29.jpeg" ContentType="image/jpeg"/>
  <Override PartName="/ppt/media/image30.png" ContentType="image/png"/>
  <Override PartName="/ppt/media/image31.jpeg" ContentType="image/jpeg"/>
  <Override PartName="/ppt/media/image32.png" ContentType="image/png"/>
  <Override PartName="/ppt/media/image33.jpeg" ContentType="image/jpeg"/>
  <Override PartName="/ppt/media/image34.jpeg" ContentType="image/jpeg"/>
  <Override PartName="/ppt/media/image35.png" ContentType="image/png"/>
  <Override PartName="/ppt/media/image37.jpeg" ContentType="image/jpeg"/>
  <Override PartName="/ppt/media/image38.jpeg" ContentType="image/jpeg"/>
  <Override PartName="/ppt/media/image42.jpeg" ContentType="image/jpeg"/>
  <Override PartName="/ppt/media/image43.png" ContentType="image/png"/>
  <Override PartName="/ppt/media/image44.jpeg" ContentType="image/jpeg"/>
  <Override PartName="/ppt/media/image46.png" ContentType="image/png"/>
  <Override PartName="/ppt/media/image47.jpeg" ContentType="image/jpeg"/>
  <Override PartName="/ppt/media/image48.jpeg" ContentType="image/jpeg"/>
  <Override PartName="/ppt/media/image50.jpeg" ContentType="image/jpeg"/>
  <Override PartName="/ppt/media/image51.png" ContentType="image/png"/>
  <Override PartName="/ppt/media/image60.jpeg" ContentType="image/jpeg"/>
  <Override PartName="/ppt/media/image53.png" ContentType="image/png"/>
  <Override PartName="/ppt/media/image55.jpeg" ContentType="image/jpeg"/>
  <Override PartName="/ppt/media/image61.png" ContentType="image/png"/>
  <Override PartName="/ppt/media/image62.jpeg" ContentType="image/jpeg"/>
  <Override PartName="/ppt/media/image63.png" ContentType="image/png"/>
  <Override PartName="/ppt/media/image64.jpeg" ContentType="image/jpeg"/>
  <Override PartName="/ppt/media/image65.jpeg" ContentType="image/jpeg"/>
  <Override PartName="/ppt/media/image67.jpeg" ContentType="image/jpeg"/>
  <Override PartName="/ppt/media/image68.png" ContentType="image/png"/>
  <Override PartName="/ppt/media/image69.jpeg" ContentType="image/jpeg"/>
  <Override PartName="/ppt/media/image71.png" ContentType="image/png"/>
  <Override PartName="/ppt/media/image72.jpeg" ContentType="image/jpeg"/>
  <Override PartName="/ppt/media/image73.jpeg" ContentType="image/jpeg"/>
  <Override PartName="/ppt/media/image74.jpeg" ContentType="image/jpeg"/>
  <Override PartName="/ppt/media/image77.jpeg" ContentType="image/jpeg"/>
  <Override PartName="/ppt/media/image78.png" ContentType="image/png"/>
  <Override PartName="/ppt/media/image79.jpeg" ContentType="image/jpeg"/>
  <Override PartName="/ppt/media/image80.png" ContentType="image/png"/>
  <Override PartName="/ppt/media/image81.jpeg" ContentType="image/jpeg"/>
  <Override PartName="/ppt/media/image83.png" ContentType="image/png"/>
  <Override PartName="/ppt/media/image85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_rels/slide53.xml.rels" ContentType="application/vnd.openxmlformats-package.relationships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50.xml.rels" ContentType="application/vnd.openxmlformats-package.relationships+xml"/>
  <Override PartName="/ppt/slides/_rels/slide6.xml.rels" ContentType="application/vnd.openxmlformats-package.relationships+xml"/>
  <Override PartName="/ppt/slides/_rels/slide51.xml.rels" ContentType="application/vnd.openxmlformats-package.relationships+xml"/>
  <Override PartName="/ppt/slides/_rels/slide7.xml.rels" ContentType="application/vnd.openxmlformats-package.relationships+xml"/>
  <Override PartName="/ppt/slides/_rels/slide52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4.xml.rels" ContentType="application/vnd.openxmlformats-package.relationships+xml"/>
  <Override PartName="/ppt/slides/_rels/slide45.xml.rels" ContentType="application/vnd.openxmlformats-package.relationships+xml"/>
  <Override PartName="/ppt/slides/_rels/slide46.xml.rels" ContentType="application/vnd.openxmlformats-package.relationships+xml"/>
  <Override PartName="/ppt/slides/_rels/slide47.xml.rels" ContentType="application/vnd.openxmlformats-package.relationships+xml"/>
  <Override PartName="/ppt/slides/_rels/slide48.xml.rels" ContentType="application/vnd.openxmlformats-package.relationships+xml"/>
  <Override PartName="/ppt/slides/_rels/slide49.xml.rels" ContentType="application/vnd.openxmlformats-package.relationships+xml"/>
  <Override PartName="/ppt/slides/_rels/slide54.xml.rels" ContentType="application/vnd.openxmlformats-package.relationships+xml"/>
  <Override PartName="/ppt/slides/_rels/slide55.xml.rels" ContentType="application/vnd.openxmlformats-package.relationships+xml"/>
  <Override PartName="/ppt/slides/_rels/slide56.xml.rels" ContentType="application/vnd.openxmlformats-package.relationships+xml"/>
  <Override PartName="/ppt/slides/_rels/slide57.xml.rels" ContentType="application/vnd.openxmlformats-package.relationships+xml"/>
  <Override PartName="/ppt/slides/_rels/slide58.xml.rels" ContentType="application/vnd.openxmlformats-package.relationships+xml"/>
  <Override PartName="/ppt/slides/_rels/slide59.xml.rels" ContentType="application/vnd.openxmlformats-package.relationships+xml"/>
  <Override PartName="/ppt/slides/_rels/slide60.xml.rels" ContentType="application/vnd.openxmlformats-package.relationships+xml"/>
  <Override PartName="/ppt/slides/_rels/slide61.xml.rels" ContentType="application/vnd.openxmlformats-package.relationships+xml"/>
  <Override PartName="/ppt/slides/_rels/slide62.xml.rels" ContentType="application/vnd.openxmlformats-package.relationships+xml"/>
  <Override PartName="/ppt/slides/_rels/slide63.xml.rels" ContentType="application/vnd.openxmlformats-package.relationships+xml"/>
  <Override PartName="/ppt/slides/_rels/slide64.xml.rels" ContentType="application/vnd.openxmlformats-package.relationships+xml"/>
  <Override PartName="/ppt/slides/_rels/slide6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56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9120" y="176868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63912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56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504000" y="4058640"/>
            <a:ext cx="292104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l-PL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jpe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28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tytułu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Kliknij, aby edytować format tekstu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Drugi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image" Target="../media/image48.jpeg"/><Relationship Id="rId3" Type="http://schemas.openxmlformats.org/officeDocument/2006/relationships/slideLayout" Target="../slideLayouts/slideLayout1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54.jpeg"/><Relationship Id="rId2" Type="http://schemas.openxmlformats.org/officeDocument/2006/relationships/image" Target="../media/image55.jpeg"/><Relationship Id="rId3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3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63.pn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jpe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70.png"/><Relationship Id="rId2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72.jpeg"/><Relationship Id="rId2" Type="http://schemas.openxmlformats.org/officeDocument/2006/relationships/image" Target="../media/image73.jpeg"/><Relationship Id="rId3" Type="http://schemas.openxmlformats.org/officeDocument/2006/relationships/image" Target="../media/image74.jpeg"/><Relationship Id="rId4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slideLayout" Target="../slideLayouts/slideLayout13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1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1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slideLayout" Target="../slideLayouts/slideLayout1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image" Target="../media/image81.jpeg"/><Relationship Id="rId2" Type="http://schemas.openxmlformats.org/officeDocument/2006/relationships/image" Target="../media/image82.jpeg"/><Relationship Id="rId3" Type="http://schemas.openxmlformats.org/officeDocument/2006/relationships/slideLayout" Target="../slideLayouts/slideLayout1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slideLayout" Target="../slideLayouts/slideLayout13.xml"/>
</Relationships>
</file>

<file path=ppt/slides/_rels/slide64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slideLayout" Target="../slideLayouts/slideLayout13.xml"/>
</Relationships>
</file>

<file path=ppt/slides/_rels/slide65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Obraz 42" descr=""/>
          <p:cNvPicPr/>
          <p:nvPr/>
        </p:nvPicPr>
        <p:blipFill>
          <a:blip r:embed="rId1"/>
          <a:stretch/>
        </p:blipFill>
        <p:spPr>
          <a:xfrm>
            <a:off x="3492000" y="3275640"/>
            <a:ext cx="3059640" cy="3528720"/>
          </a:xfrm>
          <a:prstGeom prst="rect">
            <a:avLst/>
          </a:prstGeom>
          <a:ln>
            <a:noFill/>
          </a:ln>
        </p:spPr>
      </p:pic>
      <p:sp>
        <p:nvSpPr>
          <p:cNvPr id="77" name="CustomShape 1"/>
          <p:cNvSpPr/>
          <p:nvPr/>
        </p:nvSpPr>
        <p:spPr>
          <a:xfrm>
            <a:off x="73440" y="823320"/>
            <a:ext cx="98949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Działania promocyjne </a:t>
            </a:r>
            <a:br/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Powiatu Brzezińskiego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8000">
    <p:cover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2" descr=""/>
          <p:cNvPicPr/>
          <p:nvPr/>
        </p:nvPicPr>
        <p:blipFill>
          <a:blip r:embed=""/>
          <a:stretch/>
        </p:blipFill>
        <p:spPr>
          <a:xfrm>
            <a:off x="5112360" y="3924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04" name="Picture 3" descr=""/>
          <p:cNvPicPr/>
          <p:nvPr/>
        </p:nvPicPr>
        <p:blipFill>
          <a:blip r:embed=""/>
          <a:stretch/>
        </p:blipFill>
        <p:spPr>
          <a:xfrm>
            <a:off x="828360" y="3924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05" name="Picture 4" descr=""/>
          <p:cNvPicPr/>
          <p:nvPr/>
        </p:nvPicPr>
        <p:blipFill>
          <a:blip r:embed=""/>
          <a:stretch/>
        </p:blipFill>
        <p:spPr>
          <a:xfrm>
            <a:off x="5148720" y="683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06" name="Picture 5" descr=""/>
          <p:cNvPicPr/>
          <p:nvPr/>
        </p:nvPicPr>
        <p:blipFill>
          <a:blip r:embed="rId1"/>
          <a:stretch/>
        </p:blipFill>
        <p:spPr>
          <a:xfrm>
            <a:off x="828360" y="683640"/>
            <a:ext cx="3995640" cy="2951640"/>
          </a:xfrm>
          <a:prstGeom prst="rect">
            <a:avLst/>
          </a:prstGeom>
          <a:ln w="9360">
            <a:noFill/>
          </a:ln>
        </p:spPr>
      </p:pic>
    </p:spTree>
  </p:cSld>
  <p:transition spd="slow" advTm="8000">
    <p:pull dir="d"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Obraz 66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08" name="CustomShape 1"/>
          <p:cNvSpPr/>
          <p:nvPr/>
        </p:nvSpPr>
        <p:spPr>
          <a:xfrm>
            <a:off x="2304000" y="4284000"/>
            <a:ext cx="51332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5 Kwietnia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407160" y="1619640"/>
            <a:ext cx="9367560" cy="283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 Powiatowy Konkurs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Palm „Ale Palma”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DPS Brzeziny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Obraz 68" descr=""/>
          <p:cNvPicPr/>
          <p:nvPr/>
        </p:nvPicPr>
        <p:blipFill>
          <a:blip r:embed=""/>
          <a:stretch/>
        </p:blipFill>
        <p:spPr>
          <a:xfrm>
            <a:off x="936000" y="603360"/>
            <a:ext cx="4011840" cy="2964600"/>
          </a:xfrm>
          <a:prstGeom prst="rect">
            <a:avLst/>
          </a:prstGeom>
          <a:ln>
            <a:noFill/>
          </a:ln>
        </p:spPr>
      </p:pic>
      <p:pic>
        <p:nvPicPr>
          <p:cNvPr id="111" name="Obraz 69" descr=""/>
          <p:cNvPicPr/>
          <p:nvPr/>
        </p:nvPicPr>
        <p:blipFill>
          <a:blip r:embed=""/>
          <a:stretch/>
        </p:blipFill>
        <p:spPr>
          <a:xfrm>
            <a:off x="5206680" y="621720"/>
            <a:ext cx="4011840" cy="2964600"/>
          </a:xfrm>
          <a:prstGeom prst="rect">
            <a:avLst/>
          </a:prstGeom>
          <a:ln>
            <a:noFill/>
          </a:ln>
        </p:spPr>
      </p:pic>
      <p:pic>
        <p:nvPicPr>
          <p:cNvPr id="112" name="Obraz 70" descr=""/>
          <p:cNvPicPr/>
          <p:nvPr/>
        </p:nvPicPr>
        <p:blipFill>
          <a:blip r:embed=""/>
          <a:stretch/>
        </p:blipFill>
        <p:spPr>
          <a:xfrm>
            <a:off x="936000" y="4010400"/>
            <a:ext cx="4011840" cy="2964600"/>
          </a:xfrm>
          <a:prstGeom prst="rect">
            <a:avLst/>
          </a:prstGeom>
          <a:ln>
            <a:noFill/>
          </a:ln>
        </p:spPr>
      </p:pic>
      <p:pic>
        <p:nvPicPr>
          <p:cNvPr id="113" name="Obraz 71" descr=""/>
          <p:cNvPicPr/>
          <p:nvPr/>
        </p:nvPicPr>
        <p:blipFill>
          <a:blip r:embed="rId1"/>
          <a:stretch/>
        </p:blipFill>
        <p:spPr>
          <a:xfrm>
            <a:off x="5203800" y="4010400"/>
            <a:ext cx="4011840" cy="2964600"/>
          </a:xfrm>
          <a:prstGeom prst="rect">
            <a:avLst/>
          </a:prstGeom>
          <a:ln>
            <a:noFill/>
          </a:ln>
        </p:spPr>
      </p:pic>
    </p:spTree>
  </p:cSld>
  <p:transition advTm="8000">
    <p:pull dir="d"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960120" y="2345040"/>
            <a:ext cx="82612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Obchody Rocznicy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Zbrodni Katyńskiej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2304000" y="4284000"/>
            <a:ext cx="554436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13 Kwietnia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16" name="Obraz 5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2" descr=""/>
          <p:cNvPicPr/>
          <p:nvPr/>
        </p:nvPicPr>
        <p:blipFill>
          <a:blip r:embed="rId1">
            <a:lum bright="14000"/>
          </a:blip>
          <a:stretch/>
        </p:blipFill>
        <p:spPr>
          <a:xfrm>
            <a:off x="900360" y="611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18" name="Picture 3" descr=""/>
          <p:cNvPicPr/>
          <p:nvPr/>
        </p:nvPicPr>
        <p:blipFill>
          <a:blip r:embed=""/>
          <a:stretch/>
        </p:blipFill>
        <p:spPr>
          <a:xfrm>
            <a:off x="5184360" y="611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19" name="Picture 4" descr=""/>
          <p:cNvPicPr/>
          <p:nvPr/>
        </p:nvPicPr>
        <p:blipFill>
          <a:blip r:embed=""/>
          <a:stretch/>
        </p:blipFill>
        <p:spPr>
          <a:xfrm>
            <a:off x="900360" y="399636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20" name="Picture 5" descr=""/>
          <p:cNvPicPr/>
          <p:nvPr/>
        </p:nvPicPr>
        <p:blipFill>
          <a:blip r:embed="rId2"/>
          <a:stretch/>
        </p:blipFill>
        <p:spPr>
          <a:xfrm>
            <a:off x="5148720" y="3996360"/>
            <a:ext cx="3995640" cy="2951640"/>
          </a:xfrm>
          <a:prstGeom prst="rect">
            <a:avLst/>
          </a:prstGeom>
          <a:ln w="9360">
            <a:noFill/>
          </a:ln>
        </p:spPr>
      </p:pic>
    </p:spTree>
  </p:cSld>
  <p:transition spd="slow" advTm="8000">
    <p:pull dir="d"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az 73" descr=""/>
          <p:cNvPicPr/>
          <p:nvPr/>
        </p:nvPicPr>
        <p:blipFill>
          <a:blip r:embed="rId1"/>
          <a:stretch/>
        </p:blipFill>
        <p:spPr>
          <a:xfrm>
            <a:off x="287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2232000" y="4216680"/>
            <a:ext cx="552672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18 Kwietnia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250920" y="2345040"/>
            <a:ext cx="960840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 Powiatowy Jarmark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Wielkanocny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Obraz 75" descr=""/>
          <p:cNvPicPr/>
          <p:nvPr/>
        </p:nvPicPr>
        <p:blipFill>
          <a:blip r:embed="rId1">
            <a:lum bright="12000"/>
          </a:blip>
          <a:stretch/>
        </p:blipFill>
        <p:spPr>
          <a:xfrm>
            <a:off x="5131800" y="612000"/>
            <a:ext cx="4011840" cy="2968560"/>
          </a:xfrm>
          <a:prstGeom prst="rect">
            <a:avLst/>
          </a:prstGeom>
          <a:ln>
            <a:noFill/>
          </a:ln>
        </p:spPr>
      </p:pic>
      <p:pic>
        <p:nvPicPr>
          <p:cNvPr id="125" name="Obraz 76" descr=""/>
          <p:cNvPicPr/>
          <p:nvPr/>
        </p:nvPicPr>
        <p:blipFill>
          <a:blip r:embed="">
            <a:lum bright="13000"/>
          </a:blip>
          <a:stretch/>
        </p:blipFill>
        <p:spPr>
          <a:xfrm>
            <a:off x="5131800" y="4015080"/>
            <a:ext cx="4011840" cy="2968560"/>
          </a:xfrm>
          <a:prstGeom prst="rect">
            <a:avLst/>
          </a:prstGeom>
          <a:ln>
            <a:noFill/>
          </a:ln>
        </p:spPr>
      </p:pic>
      <p:pic>
        <p:nvPicPr>
          <p:cNvPr id="126" name="Obraz 77" descr=""/>
          <p:cNvPicPr/>
          <p:nvPr/>
        </p:nvPicPr>
        <p:blipFill>
          <a:blip r:embed=""/>
          <a:stretch/>
        </p:blipFill>
        <p:spPr>
          <a:xfrm>
            <a:off x="884520" y="612000"/>
            <a:ext cx="4011840" cy="2968560"/>
          </a:xfrm>
          <a:prstGeom prst="rect">
            <a:avLst/>
          </a:prstGeom>
          <a:ln>
            <a:noFill/>
          </a:ln>
        </p:spPr>
      </p:pic>
      <p:pic>
        <p:nvPicPr>
          <p:cNvPr id="127" name="Obraz 78" descr=""/>
          <p:cNvPicPr/>
          <p:nvPr/>
        </p:nvPicPr>
        <p:blipFill>
          <a:blip r:embed=""/>
          <a:stretch/>
        </p:blipFill>
        <p:spPr>
          <a:xfrm>
            <a:off x="864000" y="4015080"/>
            <a:ext cx="4011840" cy="296856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-474480" y="1763640"/>
            <a:ext cx="10554840" cy="283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Dzień Flagi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Rzeczypospolitej Polskiej</a:t>
            </a:r>
            <a:endParaRPr b="0" lang="pl-PL" sz="6000" spc="-1" strike="noStrike">
              <a:latin typeface="Arial"/>
            </a:endParaRPr>
          </a:p>
        </p:txBody>
      </p:sp>
      <p:pic>
        <p:nvPicPr>
          <p:cNvPr id="129" name="Obraz 4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30" name="CustomShape 2"/>
          <p:cNvSpPr/>
          <p:nvPr/>
        </p:nvSpPr>
        <p:spPr>
          <a:xfrm>
            <a:off x="2592000" y="4572000"/>
            <a:ext cx="50234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 Maja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 descr=""/>
          <p:cNvPicPr/>
          <p:nvPr/>
        </p:nvPicPr>
        <p:blipFill>
          <a:blip r:embed="rId1"/>
          <a:stretch/>
        </p:blipFill>
        <p:spPr>
          <a:xfrm>
            <a:off x="900360" y="755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32" name="Picture 3" descr=""/>
          <p:cNvPicPr/>
          <p:nvPr/>
        </p:nvPicPr>
        <p:blipFill>
          <a:blip r:embed=""/>
          <a:stretch/>
        </p:blipFill>
        <p:spPr>
          <a:xfrm>
            <a:off x="5184360" y="756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33" name="Picture 4" descr=""/>
          <p:cNvPicPr/>
          <p:nvPr/>
        </p:nvPicPr>
        <p:blipFill>
          <a:blip r:embed=""/>
          <a:stretch/>
        </p:blipFill>
        <p:spPr>
          <a:xfrm>
            <a:off x="900360" y="4068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34" name="Picture 5" descr=""/>
          <p:cNvPicPr/>
          <p:nvPr/>
        </p:nvPicPr>
        <p:blipFill>
          <a:blip r:embed="rId2"/>
          <a:stretch/>
        </p:blipFill>
        <p:spPr>
          <a:xfrm>
            <a:off x="5184360" y="4068000"/>
            <a:ext cx="3995640" cy="2951640"/>
          </a:xfrm>
          <a:prstGeom prst="rect">
            <a:avLst/>
          </a:prstGeom>
          <a:ln w="9360">
            <a:noFill/>
          </a:ln>
        </p:spPr>
      </p:pic>
    </p:spTree>
  </p:cSld>
  <p:transition spd="slow" advTm="8000">
    <p:pull dir="d"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ustomShape 1"/>
          <p:cNvSpPr/>
          <p:nvPr/>
        </p:nvSpPr>
        <p:spPr>
          <a:xfrm>
            <a:off x="2873160" y="4572000"/>
            <a:ext cx="47592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 Maja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36" name="Obraz 82" descr=""/>
          <p:cNvPicPr/>
          <p:nvPr/>
        </p:nvPicPr>
        <p:blipFill>
          <a:blip r:embed="rId1"/>
          <a:stretch/>
        </p:blipFill>
        <p:spPr>
          <a:xfrm>
            <a:off x="287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37" name="CustomShape 2"/>
          <p:cNvSpPr/>
          <p:nvPr/>
        </p:nvSpPr>
        <p:spPr>
          <a:xfrm>
            <a:off x="799920" y="2627640"/>
            <a:ext cx="88570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Turniej Piłki Nożnej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„</a:t>
            </a: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Planeta Mody Cup”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1076760" y="1779480"/>
            <a:ext cx="7642440" cy="3199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Powiat Brzeziński </a:t>
            </a:r>
            <a:endParaRPr b="0" lang="pl-PL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uczestniczył w innych</a:t>
            </a:r>
            <a:endParaRPr b="0" lang="pl-PL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wydarzeniach </a:t>
            </a:r>
            <a:endParaRPr b="0" lang="pl-PL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 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braz 83" descr=""/>
          <p:cNvPicPr/>
          <p:nvPr/>
        </p:nvPicPr>
        <p:blipFill>
          <a:blip r:embed=""/>
          <a:stretch/>
        </p:blipFill>
        <p:spPr>
          <a:xfrm>
            <a:off x="936000" y="72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39" name="Obraz 84" descr=""/>
          <p:cNvPicPr/>
          <p:nvPr/>
        </p:nvPicPr>
        <p:blipFill>
          <a:blip r:embed=""/>
          <a:stretch/>
        </p:blipFill>
        <p:spPr>
          <a:xfrm>
            <a:off x="5207760" y="729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40" name="Obraz 85" descr=""/>
          <p:cNvPicPr/>
          <p:nvPr/>
        </p:nvPicPr>
        <p:blipFill>
          <a:blip r:embed="rId1"/>
          <a:stretch/>
        </p:blipFill>
        <p:spPr>
          <a:xfrm>
            <a:off x="923760" y="3933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41" name="Obraz 86" descr=""/>
          <p:cNvPicPr/>
          <p:nvPr/>
        </p:nvPicPr>
        <p:blipFill>
          <a:blip r:embed=""/>
          <a:stretch/>
        </p:blipFill>
        <p:spPr>
          <a:xfrm>
            <a:off x="5220000" y="3924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-474480" y="2339640"/>
            <a:ext cx="1055484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Świeto Konstytucji</a:t>
            </a:r>
            <a:br/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3 Maja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2592000" y="4572000"/>
            <a:ext cx="50234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3 Maja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44" name="Obraz 5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 descr=""/>
          <p:cNvPicPr/>
          <p:nvPr/>
        </p:nvPicPr>
        <p:blipFill>
          <a:blip r:embed="rId1"/>
          <a:stretch/>
        </p:blipFill>
        <p:spPr>
          <a:xfrm>
            <a:off x="792000" y="3996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46" name="Picture 3" descr=""/>
          <p:cNvPicPr/>
          <p:nvPr/>
        </p:nvPicPr>
        <p:blipFill>
          <a:blip r:embed="rId2"/>
          <a:stretch/>
        </p:blipFill>
        <p:spPr>
          <a:xfrm>
            <a:off x="511236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47" name="Picture 4" descr=""/>
          <p:cNvPicPr/>
          <p:nvPr/>
        </p:nvPicPr>
        <p:blipFill>
          <a:blip r:embed=""/>
          <a:stretch/>
        </p:blipFill>
        <p:spPr>
          <a:xfrm>
            <a:off x="79200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48" name="Picture 5" descr=""/>
          <p:cNvPicPr/>
          <p:nvPr/>
        </p:nvPicPr>
        <p:blipFill>
          <a:blip r:embed=""/>
          <a:stretch/>
        </p:blipFill>
        <p:spPr>
          <a:xfrm>
            <a:off x="5112360" y="3996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-216360" y="1475640"/>
            <a:ext cx="10554840" cy="374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Turniej Piłki Siatkowej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O Puchar Komendanta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Powiatowego Policji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 Brzezinach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2736000" y="5220000"/>
            <a:ext cx="50234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25 Maja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51" name="Obraz 5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2" descr=""/>
          <p:cNvPicPr/>
          <p:nvPr/>
        </p:nvPicPr>
        <p:blipFill>
          <a:blip r:embed=""/>
          <a:stretch/>
        </p:blipFill>
        <p:spPr>
          <a:xfrm>
            <a:off x="97236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53" name="Picture 3" descr=""/>
          <p:cNvPicPr/>
          <p:nvPr/>
        </p:nvPicPr>
        <p:blipFill>
          <a:blip r:embed="rId1"/>
          <a:stretch/>
        </p:blipFill>
        <p:spPr>
          <a:xfrm>
            <a:off x="522072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54" name="Picture 4" descr=""/>
          <p:cNvPicPr/>
          <p:nvPr/>
        </p:nvPicPr>
        <p:blipFill>
          <a:blip r:embed="rId2"/>
          <a:stretch/>
        </p:blipFill>
        <p:spPr>
          <a:xfrm>
            <a:off x="972360" y="3924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55" name="Picture 5" descr=""/>
          <p:cNvPicPr/>
          <p:nvPr/>
        </p:nvPicPr>
        <p:blipFill>
          <a:blip r:embed="rId3"/>
          <a:stretch/>
        </p:blipFill>
        <p:spPr>
          <a:xfrm>
            <a:off x="5220720" y="392436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raz 88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57" name="CustomShape 1"/>
          <p:cNvSpPr/>
          <p:nvPr/>
        </p:nvSpPr>
        <p:spPr>
          <a:xfrm>
            <a:off x="2752920" y="4144680"/>
            <a:ext cx="50234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28 Maja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1618920" y="2195640"/>
            <a:ext cx="709524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III Spatrakiada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7 Powiatów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raz 90" descr=""/>
          <p:cNvPicPr/>
          <p:nvPr/>
        </p:nvPicPr>
        <p:blipFill>
          <a:blip r:embed=""/>
          <a:stretch/>
        </p:blipFill>
        <p:spPr>
          <a:xfrm>
            <a:off x="792000" y="540000"/>
            <a:ext cx="3942000" cy="2898360"/>
          </a:xfrm>
          <a:prstGeom prst="rect">
            <a:avLst/>
          </a:prstGeom>
          <a:ln>
            <a:noFill/>
          </a:ln>
        </p:spPr>
      </p:pic>
      <p:pic>
        <p:nvPicPr>
          <p:cNvPr id="160" name="Obraz 91" descr=""/>
          <p:cNvPicPr/>
          <p:nvPr/>
        </p:nvPicPr>
        <p:blipFill>
          <a:blip r:embed="rId1"/>
          <a:stretch/>
        </p:blipFill>
        <p:spPr>
          <a:xfrm>
            <a:off x="5129640" y="3978360"/>
            <a:ext cx="3942000" cy="2933280"/>
          </a:xfrm>
          <a:prstGeom prst="rect">
            <a:avLst/>
          </a:prstGeom>
          <a:ln>
            <a:noFill/>
          </a:ln>
        </p:spPr>
      </p:pic>
      <p:pic>
        <p:nvPicPr>
          <p:cNvPr id="161" name="Obraz 92" descr=""/>
          <p:cNvPicPr/>
          <p:nvPr/>
        </p:nvPicPr>
        <p:blipFill>
          <a:blip r:embed=""/>
          <a:stretch/>
        </p:blipFill>
        <p:spPr>
          <a:xfrm>
            <a:off x="822600" y="4004640"/>
            <a:ext cx="3941280" cy="2897280"/>
          </a:xfrm>
          <a:prstGeom prst="rect">
            <a:avLst/>
          </a:prstGeom>
          <a:ln>
            <a:noFill/>
          </a:ln>
        </p:spPr>
      </p:pic>
      <p:pic>
        <p:nvPicPr>
          <p:cNvPr id="162" name="Obraz 93" descr=""/>
          <p:cNvPicPr/>
          <p:nvPr/>
        </p:nvPicPr>
        <p:blipFill>
          <a:blip r:embed=""/>
          <a:stretch/>
        </p:blipFill>
        <p:spPr>
          <a:xfrm>
            <a:off x="5109480" y="540000"/>
            <a:ext cx="3942000" cy="289836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2052000" y="4356360"/>
            <a:ext cx="42588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l-PL" sz="7200" spc="-1" strike="noStrike">
                <a:solidFill>
                  <a:srgbClr val="fefefe"/>
                </a:solidFill>
                <a:latin typeface="Bahnschrift Condensed"/>
                <a:ea typeface="DejaVu Sans"/>
              </a:rPr>
              <a:t> 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64" name="Obraz 96" descr=""/>
          <p:cNvPicPr/>
          <p:nvPr/>
        </p:nvPicPr>
        <p:blipFill>
          <a:blip r:embed="rId1"/>
          <a:stretch/>
        </p:blipFill>
        <p:spPr>
          <a:xfrm>
            <a:off x="287640" y="179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65" name="CustomShape 2"/>
          <p:cNvSpPr/>
          <p:nvPr/>
        </p:nvSpPr>
        <p:spPr>
          <a:xfrm>
            <a:off x="2897280" y="4145040"/>
            <a:ext cx="495108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31 Maja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166" name="CustomShape 3"/>
          <p:cNvSpPr/>
          <p:nvPr/>
        </p:nvSpPr>
        <p:spPr>
          <a:xfrm>
            <a:off x="1496880" y="2345040"/>
            <a:ext cx="71164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Święto Powiatu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Brzezińskiego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 98" descr=""/>
          <p:cNvPicPr/>
          <p:nvPr/>
        </p:nvPicPr>
        <p:blipFill>
          <a:blip r:embed=""/>
          <a:stretch/>
        </p:blipFill>
        <p:spPr>
          <a:xfrm>
            <a:off x="5150880" y="648000"/>
            <a:ext cx="4028760" cy="2947320"/>
          </a:xfrm>
          <a:prstGeom prst="rect">
            <a:avLst/>
          </a:prstGeom>
          <a:ln>
            <a:noFill/>
          </a:ln>
        </p:spPr>
      </p:pic>
      <p:pic>
        <p:nvPicPr>
          <p:cNvPr id="168" name="Obraz 99" descr=""/>
          <p:cNvPicPr/>
          <p:nvPr/>
        </p:nvPicPr>
        <p:blipFill>
          <a:blip r:embed=""/>
          <a:stretch/>
        </p:blipFill>
        <p:spPr>
          <a:xfrm>
            <a:off x="900000" y="4036320"/>
            <a:ext cx="4028760" cy="2947320"/>
          </a:xfrm>
          <a:prstGeom prst="rect">
            <a:avLst/>
          </a:prstGeom>
          <a:ln>
            <a:noFill/>
          </a:ln>
        </p:spPr>
      </p:pic>
      <p:pic>
        <p:nvPicPr>
          <p:cNvPr id="169" name="Obraz 100" descr=""/>
          <p:cNvPicPr/>
          <p:nvPr/>
        </p:nvPicPr>
        <p:blipFill>
          <a:blip r:embed=""/>
          <a:stretch/>
        </p:blipFill>
        <p:spPr>
          <a:xfrm>
            <a:off x="5150880" y="4036320"/>
            <a:ext cx="4028760" cy="2983320"/>
          </a:xfrm>
          <a:prstGeom prst="rect">
            <a:avLst/>
          </a:prstGeom>
          <a:ln>
            <a:noFill/>
          </a:ln>
        </p:spPr>
      </p:pic>
      <p:pic>
        <p:nvPicPr>
          <p:cNvPr id="170" name="Obraz 101" descr=""/>
          <p:cNvPicPr/>
          <p:nvPr/>
        </p:nvPicPr>
        <p:blipFill>
          <a:blip r:embed="rId1"/>
          <a:stretch/>
        </p:blipFill>
        <p:spPr>
          <a:xfrm>
            <a:off x="923040" y="648000"/>
            <a:ext cx="4025520" cy="294732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331560" y="1979640"/>
            <a:ext cx="9446760" cy="283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Zawody Wędkarskie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Z Okazji Dnia Dziecka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 Bogdance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2664000" y="5004000"/>
            <a:ext cx="495108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 CZerwca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73" name="Obraz 5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raz 44" descr=""/>
          <p:cNvPicPr/>
          <p:nvPr/>
        </p:nvPicPr>
        <p:blipFill>
          <a:blip r:embed="rId1"/>
          <a:stretch/>
        </p:blipFill>
        <p:spPr>
          <a:xfrm>
            <a:off x="215640" y="179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80" name="CustomShape 1"/>
          <p:cNvSpPr/>
          <p:nvPr/>
        </p:nvSpPr>
        <p:spPr>
          <a:xfrm>
            <a:off x="2327400" y="3856680"/>
            <a:ext cx="54122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12 Grudnia 2018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>
            <a:off x="617760" y="1907640"/>
            <a:ext cx="86421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II Powiatowy Dzień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Wolontariusza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Picture 2" descr=""/>
          <p:cNvPicPr/>
          <p:nvPr/>
        </p:nvPicPr>
        <p:blipFill>
          <a:blip r:embed=""/>
          <a:stretch/>
        </p:blipFill>
        <p:spPr>
          <a:xfrm>
            <a:off x="1008000" y="683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75" name="Picture 3" descr=""/>
          <p:cNvPicPr/>
          <p:nvPr/>
        </p:nvPicPr>
        <p:blipFill>
          <a:blip r:embed="rId1"/>
          <a:stretch/>
        </p:blipFill>
        <p:spPr>
          <a:xfrm>
            <a:off x="5292720" y="683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76" name="Picture 4" descr=""/>
          <p:cNvPicPr/>
          <p:nvPr/>
        </p:nvPicPr>
        <p:blipFill>
          <a:blip r:embed="rId2"/>
          <a:stretch/>
        </p:blipFill>
        <p:spPr>
          <a:xfrm>
            <a:off x="1008000" y="4068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177" name="Picture 5" descr=""/>
          <p:cNvPicPr/>
          <p:nvPr/>
        </p:nvPicPr>
        <p:blipFill>
          <a:blip r:embed=""/>
          <a:stretch/>
        </p:blipFill>
        <p:spPr>
          <a:xfrm>
            <a:off x="5256360" y="4068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Obraz 104" descr=""/>
          <p:cNvPicPr/>
          <p:nvPr/>
        </p:nvPicPr>
        <p:blipFill>
          <a:blip r:embed="rId1"/>
          <a:stretch/>
        </p:blipFill>
        <p:spPr>
          <a:xfrm>
            <a:off x="359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79" name="CustomShape 1"/>
          <p:cNvSpPr/>
          <p:nvPr/>
        </p:nvSpPr>
        <p:spPr>
          <a:xfrm>
            <a:off x="2628000" y="4932000"/>
            <a:ext cx="536436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7 CZerwca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180" name="CustomShape 2"/>
          <p:cNvSpPr/>
          <p:nvPr/>
        </p:nvSpPr>
        <p:spPr>
          <a:xfrm>
            <a:off x="259200" y="1475640"/>
            <a:ext cx="9561240" cy="33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Uczniowie Liceum 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Ogólnokształcacego </a:t>
            </a:r>
            <a:br/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w Brzezinach Odwiedzili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Filharmonie Łódźką </a:t>
            </a:r>
            <a:endParaRPr b="0" lang="pl-PL" sz="54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raz 106" descr=""/>
          <p:cNvPicPr/>
          <p:nvPr/>
        </p:nvPicPr>
        <p:blipFill>
          <a:blip r:embed=""/>
          <a:stretch/>
        </p:blipFill>
        <p:spPr>
          <a:xfrm>
            <a:off x="360000" y="1080000"/>
            <a:ext cx="4535640" cy="3222000"/>
          </a:xfrm>
          <a:prstGeom prst="rect">
            <a:avLst/>
          </a:prstGeom>
          <a:ln>
            <a:noFill/>
          </a:ln>
        </p:spPr>
      </p:pic>
      <p:pic>
        <p:nvPicPr>
          <p:cNvPr id="182" name="Obraz 107" descr=""/>
          <p:cNvPicPr/>
          <p:nvPr/>
        </p:nvPicPr>
        <p:blipFill>
          <a:blip r:embed="rId1"/>
          <a:stretch/>
        </p:blipFill>
        <p:spPr>
          <a:xfrm>
            <a:off x="5184000" y="1080000"/>
            <a:ext cx="4535640" cy="3239640"/>
          </a:xfrm>
          <a:prstGeom prst="rect">
            <a:avLst/>
          </a:prstGeom>
          <a:ln>
            <a:noFill/>
          </a:ln>
        </p:spPr>
      </p:pic>
      <p:pic>
        <p:nvPicPr>
          <p:cNvPr id="183" name="Obraz 108" descr=""/>
          <p:cNvPicPr/>
          <p:nvPr/>
        </p:nvPicPr>
        <p:blipFill>
          <a:blip r:embed="rId2"/>
          <a:stretch/>
        </p:blipFill>
        <p:spPr>
          <a:xfrm>
            <a:off x="1800000" y="5400000"/>
            <a:ext cx="6839280" cy="10868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2304000" y="4932000"/>
            <a:ext cx="55080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15 CZerwca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85" name="Obraz 112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24120" y="1619640"/>
            <a:ext cx="10080720" cy="33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95 Obchody Przyznania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Nagrody Nobla 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Władysławowi Stefanowi 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Reymontowi</a:t>
            </a:r>
            <a:endParaRPr b="0" lang="pl-PL" sz="54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Obraz 113" descr=""/>
          <p:cNvPicPr/>
          <p:nvPr/>
        </p:nvPicPr>
        <p:blipFill>
          <a:blip r:embed=""/>
          <a:stretch/>
        </p:blipFill>
        <p:spPr>
          <a:xfrm>
            <a:off x="5151240" y="601200"/>
            <a:ext cx="4028760" cy="3014640"/>
          </a:xfrm>
          <a:prstGeom prst="rect">
            <a:avLst/>
          </a:prstGeom>
          <a:ln>
            <a:noFill/>
          </a:ln>
        </p:spPr>
      </p:pic>
      <p:pic>
        <p:nvPicPr>
          <p:cNvPr id="188" name="Obraz 114" descr=""/>
          <p:cNvPicPr/>
          <p:nvPr/>
        </p:nvPicPr>
        <p:blipFill>
          <a:blip r:embed=""/>
          <a:stretch/>
        </p:blipFill>
        <p:spPr>
          <a:xfrm>
            <a:off x="900360" y="612000"/>
            <a:ext cx="4028760" cy="3015000"/>
          </a:xfrm>
          <a:prstGeom prst="rect">
            <a:avLst/>
          </a:prstGeom>
          <a:ln>
            <a:noFill/>
          </a:ln>
        </p:spPr>
      </p:pic>
      <p:pic>
        <p:nvPicPr>
          <p:cNvPr id="189" name="Obraz 115" descr=""/>
          <p:cNvPicPr/>
          <p:nvPr/>
        </p:nvPicPr>
        <p:blipFill>
          <a:blip r:embed=""/>
          <a:stretch/>
        </p:blipFill>
        <p:spPr>
          <a:xfrm>
            <a:off x="900360" y="3958200"/>
            <a:ext cx="4028760" cy="3014640"/>
          </a:xfrm>
          <a:prstGeom prst="rect">
            <a:avLst/>
          </a:prstGeom>
          <a:ln>
            <a:noFill/>
          </a:ln>
        </p:spPr>
      </p:pic>
      <p:pic>
        <p:nvPicPr>
          <p:cNvPr id="190" name="Obraz 116" descr=""/>
          <p:cNvPicPr/>
          <p:nvPr/>
        </p:nvPicPr>
        <p:blipFill>
          <a:blip r:embed="rId1"/>
          <a:stretch/>
        </p:blipFill>
        <p:spPr>
          <a:xfrm>
            <a:off x="5151240" y="3947040"/>
            <a:ext cx="4028760" cy="301500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0" y="301680"/>
            <a:ext cx="9072360" cy="126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pl-PL" sz="1800" spc="-1" strike="noStrike">
                <a:solidFill>
                  <a:srgbClr val="000000"/>
                </a:solidFill>
                <a:latin typeface="Arial"/>
              </a:rPr>
              <a:t> </a:t>
            </a: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CustomShape 2"/>
          <p:cNvSpPr/>
          <p:nvPr/>
        </p:nvSpPr>
        <p:spPr>
          <a:xfrm>
            <a:off x="-88560" y="2422440"/>
            <a:ext cx="10248480" cy="223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4700" spc="-1" strike="noStrike">
                <a:solidFill>
                  <a:srgbClr val="cf2e2b"/>
                </a:solidFill>
                <a:latin typeface="Verdana"/>
                <a:ea typeface="Verdana"/>
              </a:rPr>
              <a:t>60 Lat Wytwórni</a:t>
            </a:r>
            <a:endParaRPr b="0" lang="pl-PL" sz="4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700" spc="-1" strike="noStrike">
                <a:solidFill>
                  <a:srgbClr val="cf2e2b"/>
                </a:solidFill>
                <a:latin typeface="Verdana"/>
                <a:ea typeface="Verdana"/>
              </a:rPr>
              <a:t>Umundurowania Strażackiego</a:t>
            </a:r>
            <a:endParaRPr b="0" lang="pl-PL" sz="4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700" spc="-1" strike="noStrike">
                <a:solidFill>
                  <a:srgbClr val="cf2e2b"/>
                </a:solidFill>
                <a:latin typeface="Verdana"/>
                <a:ea typeface="Verdana"/>
              </a:rPr>
              <a:t>W Brzezinach</a:t>
            </a:r>
            <a:endParaRPr b="0" lang="pl-PL" sz="4700" spc="-1" strike="noStrike">
              <a:latin typeface="Arial"/>
            </a:endParaRPr>
          </a:p>
        </p:txBody>
      </p:sp>
      <p:sp>
        <p:nvSpPr>
          <p:cNvPr id="193" name="CustomShape 3"/>
          <p:cNvSpPr/>
          <p:nvPr/>
        </p:nvSpPr>
        <p:spPr>
          <a:xfrm>
            <a:off x="2484360" y="4685400"/>
            <a:ext cx="56520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28 CZerwca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94" name="Obraz 5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2" descr=""/>
          <p:cNvPicPr/>
          <p:nvPr/>
        </p:nvPicPr>
        <p:blipFill>
          <a:blip r:embed=""/>
          <a:stretch/>
        </p:blipFill>
        <p:spPr>
          <a:xfrm>
            <a:off x="825480" y="70812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96" name="Picture 3" descr=""/>
          <p:cNvPicPr/>
          <p:nvPr/>
        </p:nvPicPr>
        <p:blipFill>
          <a:blip r:embed=""/>
          <a:stretch/>
        </p:blipFill>
        <p:spPr>
          <a:xfrm>
            <a:off x="5254560" y="70812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197" name="Picture 4" descr=""/>
          <p:cNvPicPr/>
          <p:nvPr/>
        </p:nvPicPr>
        <p:blipFill>
          <a:blip r:embed="rId1"/>
          <a:stretch/>
        </p:blipFill>
        <p:spPr>
          <a:xfrm>
            <a:off x="3116160" y="4065480"/>
            <a:ext cx="3995640" cy="2951640"/>
          </a:xfrm>
          <a:prstGeom prst="rect">
            <a:avLst/>
          </a:prstGeom>
          <a:ln w="9360">
            <a:noFill/>
          </a:ln>
        </p:spPr>
      </p:pic>
    </p:spTree>
  </p:cSld>
  <p:transition spd="slow" advTm="8000">
    <p:pull dir="d"/>
  </p:transition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Obraz 119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2484360" y="4685400"/>
            <a:ext cx="56520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26 CZerwca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191240" y="2987640"/>
            <a:ext cx="8101440" cy="1737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Turniej Strzelecki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„</a:t>
            </a: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Wspólnie do Celu”  </a:t>
            </a:r>
            <a:endParaRPr b="0" lang="pl-PL" sz="54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az 121" descr=""/>
          <p:cNvPicPr/>
          <p:nvPr/>
        </p:nvPicPr>
        <p:blipFill>
          <a:blip r:embed=""/>
          <a:stretch/>
        </p:blipFill>
        <p:spPr>
          <a:xfrm>
            <a:off x="864000" y="649080"/>
            <a:ext cx="3980880" cy="3037320"/>
          </a:xfrm>
          <a:prstGeom prst="rect">
            <a:avLst/>
          </a:prstGeom>
          <a:ln>
            <a:noFill/>
          </a:ln>
        </p:spPr>
      </p:pic>
      <p:pic>
        <p:nvPicPr>
          <p:cNvPr id="202" name="Obraz 122" descr=""/>
          <p:cNvPicPr/>
          <p:nvPr/>
        </p:nvPicPr>
        <p:blipFill>
          <a:blip r:embed="rId1"/>
          <a:stretch/>
        </p:blipFill>
        <p:spPr>
          <a:xfrm>
            <a:off x="5162760" y="648000"/>
            <a:ext cx="3977640" cy="3030840"/>
          </a:xfrm>
          <a:prstGeom prst="rect">
            <a:avLst/>
          </a:prstGeom>
          <a:ln>
            <a:noFill/>
          </a:ln>
        </p:spPr>
      </p:pic>
      <p:pic>
        <p:nvPicPr>
          <p:cNvPr id="203" name="Obraz 123" descr=""/>
          <p:cNvPicPr/>
          <p:nvPr/>
        </p:nvPicPr>
        <p:blipFill>
          <a:blip r:embed="rId2"/>
          <a:stretch/>
        </p:blipFill>
        <p:spPr>
          <a:xfrm>
            <a:off x="864000" y="3945960"/>
            <a:ext cx="3980880" cy="3037680"/>
          </a:xfrm>
          <a:prstGeom prst="rect">
            <a:avLst/>
          </a:prstGeom>
          <a:ln>
            <a:noFill/>
          </a:ln>
        </p:spPr>
      </p:pic>
      <p:pic>
        <p:nvPicPr>
          <p:cNvPr id="204" name="Obraz 124" descr=""/>
          <p:cNvPicPr/>
          <p:nvPr/>
        </p:nvPicPr>
        <p:blipFill>
          <a:blip r:embed=""/>
          <a:stretch/>
        </p:blipFill>
        <p:spPr>
          <a:xfrm>
            <a:off x="5162760" y="3945960"/>
            <a:ext cx="3980880" cy="303768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CustomShape 1"/>
          <p:cNvSpPr/>
          <p:nvPr/>
        </p:nvSpPr>
        <p:spPr>
          <a:xfrm>
            <a:off x="122400" y="2411640"/>
            <a:ext cx="9914760" cy="326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Międzynarodowy Festivel</a:t>
            </a:r>
            <a:endParaRPr b="0" lang="pl-PL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Fans’O’Mania nad Zalewem</a:t>
            </a:r>
            <a:endParaRPr b="0" lang="pl-PL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w Batorówce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5400" spc="-1" strike="noStrike">
              <a:latin typeface="Arial"/>
            </a:endParaRPr>
          </a:p>
        </p:txBody>
      </p:sp>
      <p:pic>
        <p:nvPicPr>
          <p:cNvPr id="206" name="Obraz 4" descr=""/>
          <p:cNvPicPr/>
          <p:nvPr/>
        </p:nvPicPr>
        <p:blipFill>
          <a:blip r:embed="rId1"/>
          <a:stretch/>
        </p:blipFill>
        <p:spPr>
          <a:xfrm>
            <a:off x="215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2880000" y="4788000"/>
            <a:ext cx="565200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5 Lipca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Obraz 46" descr=""/>
          <p:cNvPicPr/>
          <p:nvPr/>
        </p:nvPicPr>
        <p:blipFill>
          <a:blip r:embed="rId1"/>
          <a:stretch/>
        </p:blipFill>
        <p:spPr>
          <a:xfrm>
            <a:off x="5181840" y="540000"/>
            <a:ext cx="3997800" cy="2951640"/>
          </a:xfrm>
          <a:prstGeom prst="rect">
            <a:avLst/>
          </a:prstGeom>
          <a:ln>
            <a:noFill/>
          </a:ln>
        </p:spPr>
      </p:pic>
      <p:pic>
        <p:nvPicPr>
          <p:cNvPr id="83" name="Obraz 47" descr=""/>
          <p:cNvPicPr/>
          <p:nvPr/>
        </p:nvPicPr>
        <p:blipFill>
          <a:blip r:embed="rId2"/>
          <a:stretch/>
        </p:blipFill>
        <p:spPr>
          <a:xfrm>
            <a:off x="900000" y="540000"/>
            <a:ext cx="3997800" cy="2951640"/>
          </a:xfrm>
          <a:prstGeom prst="rect">
            <a:avLst/>
          </a:prstGeom>
          <a:ln>
            <a:noFill/>
          </a:ln>
        </p:spPr>
      </p:pic>
      <p:pic>
        <p:nvPicPr>
          <p:cNvPr id="84" name="Obraz 48" descr=""/>
          <p:cNvPicPr/>
          <p:nvPr/>
        </p:nvPicPr>
        <p:blipFill>
          <a:blip r:embed="rId3"/>
          <a:stretch/>
        </p:blipFill>
        <p:spPr>
          <a:xfrm>
            <a:off x="5181840" y="3960000"/>
            <a:ext cx="3993840" cy="2951640"/>
          </a:xfrm>
          <a:prstGeom prst="rect">
            <a:avLst/>
          </a:prstGeom>
          <a:ln>
            <a:noFill/>
          </a:ln>
        </p:spPr>
      </p:pic>
      <p:pic>
        <p:nvPicPr>
          <p:cNvPr id="85" name="Obraz 49" descr=""/>
          <p:cNvPicPr/>
          <p:nvPr/>
        </p:nvPicPr>
        <p:blipFill>
          <a:blip r:embed="rId4"/>
          <a:stretch/>
        </p:blipFill>
        <p:spPr>
          <a:xfrm>
            <a:off x="900000" y="3924000"/>
            <a:ext cx="399780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"/>
          <p:cNvPicPr/>
          <p:nvPr/>
        </p:nvPicPr>
        <p:blipFill>
          <a:blip r:embed=""/>
          <a:stretch/>
        </p:blipFill>
        <p:spPr>
          <a:xfrm>
            <a:off x="720000" y="539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09" name="Picture 3" descr=""/>
          <p:cNvPicPr/>
          <p:nvPr/>
        </p:nvPicPr>
        <p:blipFill>
          <a:blip r:embed=""/>
          <a:stretch/>
        </p:blipFill>
        <p:spPr>
          <a:xfrm>
            <a:off x="5040360" y="53964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10" name="Picture 4" descr=""/>
          <p:cNvPicPr/>
          <p:nvPr/>
        </p:nvPicPr>
        <p:blipFill>
          <a:blip r:embed="rId1"/>
          <a:stretch/>
        </p:blipFill>
        <p:spPr>
          <a:xfrm>
            <a:off x="756360" y="3924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11" name="Picture 5" descr=""/>
          <p:cNvPicPr/>
          <p:nvPr/>
        </p:nvPicPr>
        <p:blipFill>
          <a:blip r:embed="rId2"/>
          <a:stretch/>
        </p:blipFill>
        <p:spPr>
          <a:xfrm>
            <a:off x="5040360" y="3924000"/>
            <a:ext cx="3995640" cy="2951640"/>
          </a:xfrm>
          <a:prstGeom prst="rect">
            <a:avLst/>
          </a:prstGeom>
          <a:ln w="9360">
            <a:noFill/>
          </a:ln>
        </p:spPr>
      </p:pic>
    </p:spTree>
  </p:cSld>
  <p:transition spd="slow" advTm="8000">
    <p:pull dir="d"/>
  </p:transition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CustomShape 1"/>
          <p:cNvSpPr/>
          <p:nvPr/>
        </p:nvSpPr>
        <p:spPr>
          <a:xfrm>
            <a:off x="2850840" y="4824000"/>
            <a:ext cx="3988800" cy="100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6 Lipca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13" name="CustomShape 2"/>
          <p:cNvSpPr/>
          <p:nvPr/>
        </p:nvSpPr>
        <p:spPr>
          <a:xfrm>
            <a:off x="-73800" y="1620720"/>
            <a:ext cx="10225440" cy="414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300" spc="-1" strike="noStrike">
                <a:solidFill>
                  <a:srgbClr val="cf2e2b"/>
                </a:solidFill>
                <a:latin typeface="Verdana"/>
                <a:ea typeface="Verdana"/>
              </a:rPr>
              <a:t>I Zjazd Rodzin i Przyjaciół</a:t>
            </a:r>
            <a:endParaRPr b="0" lang="pl-PL" sz="5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300" spc="-1" strike="noStrike">
                <a:solidFill>
                  <a:srgbClr val="cf2e2b"/>
                </a:solidFill>
                <a:latin typeface="Verdana"/>
                <a:ea typeface="Verdana"/>
              </a:rPr>
              <a:t>Mieszkanek Domu Pomocy</a:t>
            </a:r>
            <a:endParaRPr b="0" lang="pl-PL" sz="5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300" spc="-1" strike="noStrike">
                <a:solidFill>
                  <a:srgbClr val="cf2e2b"/>
                </a:solidFill>
                <a:latin typeface="Verdana"/>
                <a:ea typeface="Verdana"/>
              </a:rPr>
              <a:t> </a:t>
            </a:r>
            <a:r>
              <a:rPr b="1" lang="pl-PL" sz="5300" spc="-1" strike="noStrike">
                <a:solidFill>
                  <a:srgbClr val="cf2e2b"/>
                </a:solidFill>
                <a:latin typeface="Verdana"/>
                <a:ea typeface="Verdana"/>
              </a:rPr>
              <a:t>Społecznej w Dabrowie</a:t>
            </a:r>
            <a:endParaRPr b="0" lang="pl-PL" sz="5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300" spc="-1" strike="noStrike">
                <a:solidFill>
                  <a:srgbClr val="cf2e2b"/>
                </a:solidFill>
                <a:latin typeface="Verdana"/>
                <a:ea typeface="Verdana"/>
              </a:rPr>
              <a:t>Otwarcie Hipoterapii</a:t>
            </a:r>
            <a:endParaRPr b="0" lang="pl-PL" sz="53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pl-PL" sz="5300" spc="-1" strike="noStrike">
              <a:latin typeface="Arial"/>
            </a:endParaRPr>
          </a:p>
        </p:txBody>
      </p:sp>
      <p:pic>
        <p:nvPicPr>
          <p:cNvPr id="214" name="Obraz 4" descr=""/>
          <p:cNvPicPr/>
          <p:nvPr/>
        </p:nvPicPr>
        <p:blipFill>
          <a:blip r:embed="rId1"/>
          <a:stretch/>
        </p:blipFill>
        <p:spPr>
          <a:xfrm>
            <a:off x="215640" y="323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Obraz 130" descr=""/>
          <p:cNvPicPr/>
          <p:nvPr/>
        </p:nvPicPr>
        <p:blipFill>
          <a:blip r:embed=""/>
          <a:stretch/>
        </p:blipFill>
        <p:spPr>
          <a:xfrm>
            <a:off x="823680" y="684000"/>
            <a:ext cx="3997800" cy="2953440"/>
          </a:xfrm>
          <a:prstGeom prst="rect">
            <a:avLst/>
          </a:prstGeom>
          <a:ln>
            <a:noFill/>
          </a:ln>
        </p:spPr>
      </p:pic>
      <p:pic>
        <p:nvPicPr>
          <p:cNvPr id="216" name="Obraz 131" descr=""/>
          <p:cNvPicPr/>
          <p:nvPr/>
        </p:nvPicPr>
        <p:blipFill>
          <a:blip r:embed="rId1"/>
          <a:stretch/>
        </p:blipFill>
        <p:spPr>
          <a:xfrm>
            <a:off x="5091840" y="3961800"/>
            <a:ext cx="3998520" cy="2953440"/>
          </a:xfrm>
          <a:prstGeom prst="rect">
            <a:avLst/>
          </a:prstGeom>
          <a:ln>
            <a:noFill/>
          </a:ln>
        </p:spPr>
      </p:pic>
      <p:pic>
        <p:nvPicPr>
          <p:cNvPr id="217" name="Obraz 132" descr=""/>
          <p:cNvPicPr/>
          <p:nvPr/>
        </p:nvPicPr>
        <p:blipFill>
          <a:blip r:embed=""/>
          <a:stretch/>
        </p:blipFill>
        <p:spPr>
          <a:xfrm>
            <a:off x="5109120" y="684000"/>
            <a:ext cx="3998520" cy="2953440"/>
          </a:xfrm>
          <a:prstGeom prst="rect">
            <a:avLst/>
          </a:prstGeom>
          <a:ln>
            <a:noFill/>
          </a:ln>
        </p:spPr>
      </p:pic>
      <p:pic>
        <p:nvPicPr>
          <p:cNvPr id="218" name="Obraz 133" descr=""/>
          <p:cNvPicPr/>
          <p:nvPr/>
        </p:nvPicPr>
        <p:blipFill>
          <a:blip r:embed=""/>
          <a:stretch/>
        </p:blipFill>
        <p:spPr>
          <a:xfrm>
            <a:off x="828000" y="3961800"/>
            <a:ext cx="3998520" cy="2953440"/>
          </a:xfrm>
          <a:prstGeom prst="rect">
            <a:avLst/>
          </a:prstGeom>
          <a:ln>
            <a:noFill/>
          </a:ln>
        </p:spPr>
      </p:pic>
    </p:spTree>
  </p:cSld>
  <p:transition spd="slow" advTm="8000">
    <p:circle/>
  </p:transition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49680" y="2771640"/>
            <a:ext cx="10024200" cy="179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Zlot Motocyklistów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200" spc="-1" strike="noStrike">
                <a:solidFill>
                  <a:srgbClr val="cf2e2b"/>
                </a:solidFill>
                <a:latin typeface="Verdana"/>
                <a:ea typeface="Verdana"/>
              </a:rPr>
              <a:t>„</a:t>
            </a:r>
            <a:r>
              <a:rPr b="1" lang="pl-PL" sz="5200" spc="-1" strike="noStrike">
                <a:solidFill>
                  <a:srgbClr val="cf2e2b"/>
                </a:solidFill>
                <a:latin typeface="Verdana"/>
                <a:ea typeface="Verdana"/>
              </a:rPr>
              <a:t>Zlećmy się w Brzezinach”</a:t>
            </a:r>
            <a:endParaRPr b="0" lang="pl-PL" sz="5200" spc="-1" strike="noStrike">
              <a:latin typeface="Arial"/>
            </a:endParaRPr>
          </a:p>
        </p:txBody>
      </p:sp>
      <p:pic>
        <p:nvPicPr>
          <p:cNvPr id="220" name="Obraz 4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096000" y="457200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7 Lipca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2" descr=""/>
          <p:cNvPicPr/>
          <p:nvPr/>
        </p:nvPicPr>
        <p:blipFill>
          <a:blip r:embed="rId1"/>
          <a:stretch/>
        </p:blipFill>
        <p:spPr>
          <a:xfrm>
            <a:off x="5112360" y="4068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23" name="Picture 4" descr=""/>
          <p:cNvPicPr/>
          <p:nvPr/>
        </p:nvPicPr>
        <p:blipFill>
          <a:blip r:embed=""/>
          <a:stretch/>
        </p:blipFill>
        <p:spPr>
          <a:xfrm>
            <a:off x="828360" y="406836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24" name="Picture 5" descr=""/>
          <p:cNvPicPr/>
          <p:nvPr/>
        </p:nvPicPr>
        <p:blipFill>
          <a:blip r:embed=""/>
          <a:stretch/>
        </p:blipFill>
        <p:spPr>
          <a:xfrm>
            <a:off x="5112360" y="684000"/>
            <a:ext cx="3995640" cy="2951640"/>
          </a:xfrm>
          <a:prstGeom prst="rect">
            <a:avLst/>
          </a:prstGeom>
          <a:ln w="9360">
            <a:noFill/>
          </a:ln>
        </p:spPr>
      </p:pic>
      <p:pic>
        <p:nvPicPr>
          <p:cNvPr id="225" name="Picture 6" descr=""/>
          <p:cNvPicPr/>
          <p:nvPr/>
        </p:nvPicPr>
        <p:blipFill>
          <a:blip r:embed=""/>
          <a:stretch/>
        </p:blipFill>
        <p:spPr>
          <a:xfrm>
            <a:off x="828360" y="684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Obraz 135" descr=""/>
          <p:cNvPicPr/>
          <p:nvPr/>
        </p:nvPicPr>
        <p:blipFill>
          <a:blip r:embed="rId1"/>
          <a:stretch/>
        </p:blipFill>
        <p:spPr>
          <a:xfrm>
            <a:off x="359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27" name="CustomShape 1"/>
          <p:cNvSpPr/>
          <p:nvPr/>
        </p:nvSpPr>
        <p:spPr>
          <a:xfrm>
            <a:off x="2311200" y="422676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25 Sierpnia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28" name="CustomShape 2"/>
          <p:cNvSpPr/>
          <p:nvPr/>
        </p:nvSpPr>
        <p:spPr>
          <a:xfrm>
            <a:off x="1403640" y="2411640"/>
            <a:ext cx="74001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Dożynki Gminne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 Jeżowie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Obraz 137" descr=""/>
          <p:cNvPicPr/>
          <p:nvPr/>
        </p:nvPicPr>
        <p:blipFill>
          <a:blip r:embed=""/>
          <a:stretch/>
        </p:blipFill>
        <p:spPr>
          <a:xfrm>
            <a:off x="5184000" y="90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0" name="Obraz 138" descr=""/>
          <p:cNvPicPr/>
          <p:nvPr/>
        </p:nvPicPr>
        <p:blipFill>
          <a:blip r:embed=""/>
          <a:stretch/>
        </p:blipFill>
        <p:spPr>
          <a:xfrm>
            <a:off x="900720" y="41166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1" name="Obraz 139" descr=""/>
          <p:cNvPicPr/>
          <p:nvPr/>
        </p:nvPicPr>
        <p:blipFill>
          <a:blip r:embed="rId1"/>
          <a:stretch/>
        </p:blipFill>
        <p:spPr>
          <a:xfrm>
            <a:off x="900000" y="90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2" name="Obraz 140" descr=""/>
          <p:cNvPicPr/>
          <p:nvPr/>
        </p:nvPicPr>
        <p:blipFill>
          <a:blip r:embed="rId2"/>
          <a:stretch/>
        </p:blipFill>
        <p:spPr>
          <a:xfrm>
            <a:off x="5184000" y="4140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Obraz 142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34" name="CustomShape 1"/>
          <p:cNvSpPr/>
          <p:nvPr/>
        </p:nvSpPr>
        <p:spPr>
          <a:xfrm>
            <a:off x="2418840" y="451476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 Września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95720" y="1835640"/>
            <a:ext cx="9538200" cy="283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Obchody 80 Rocznicy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Wybuchu II Wojny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 </a:t>
            </a: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Światowej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Obraz 145" descr=""/>
          <p:cNvPicPr/>
          <p:nvPr/>
        </p:nvPicPr>
        <p:blipFill>
          <a:blip r:embed="rId1"/>
          <a:stretch/>
        </p:blipFill>
        <p:spPr>
          <a:xfrm>
            <a:off x="864360" y="8064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7" name="Obraz 146" descr=""/>
          <p:cNvPicPr/>
          <p:nvPr/>
        </p:nvPicPr>
        <p:blipFill>
          <a:blip r:embed=""/>
          <a:stretch/>
        </p:blipFill>
        <p:spPr>
          <a:xfrm>
            <a:off x="5148000" y="792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8" name="Obraz 147" descr=""/>
          <p:cNvPicPr/>
          <p:nvPr/>
        </p:nvPicPr>
        <p:blipFill>
          <a:blip r:embed=""/>
          <a:stretch/>
        </p:blipFill>
        <p:spPr>
          <a:xfrm>
            <a:off x="864360" y="397332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39" name="Obraz 148" descr=""/>
          <p:cNvPicPr/>
          <p:nvPr/>
        </p:nvPicPr>
        <p:blipFill>
          <a:blip r:embed=""/>
          <a:stretch/>
        </p:blipFill>
        <p:spPr>
          <a:xfrm>
            <a:off x="5148000" y="3996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Obraz 150" descr=""/>
          <p:cNvPicPr/>
          <p:nvPr/>
        </p:nvPicPr>
        <p:blipFill>
          <a:blip r:embed="rId1"/>
          <a:stretch/>
        </p:blipFill>
        <p:spPr>
          <a:xfrm>
            <a:off x="215640" y="179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41" name="CustomShape 1"/>
          <p:cNvSpPr/>
          <p:nvPr/>
        </p:nvSpPr>
        <p:spPr>
          <a:xfrm>
            <a:off x="2490840" y="414000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7 Września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80280" y="2345040"/>
            <a:ext cx="99496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XI Powiatowy Konkurs</a:t>
            </a:r>
            <a:br/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Orki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az 51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87" name="CustomShape 1"/>
          <p:cNvSpPr/>
          <p:nvPr/>
        </p:nvSpPr>
        <p:spPr>
          <a:xfrm>
            <a:off x="2340000" y="3960000"/>
            <a:ext cx="540144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13 Grudnia 2018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265320" y="1907640"/>
            <a:ext cx="93477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 Powiatowy Jarmark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Bożonarodzeniowy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Obraz 152" descr=""/>
          <p:cNvPicPr/>
          <p:nvPr/>
        </p:nvPicPr>
        <p:blipFill>
          <a:blip r:embed=""/>
          <a:stretch/>
        </p:blipFill>
        <p:spPr>
          <a:xfrm>
            <a:off x="828000" y="72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44" name="Obraz 153" descr=""/>
          <p:cNvPicPr/>
          <p:nvPr/>
        </p:nvPicPr>
        <p:blipFill>
          <a:blip r:embed=""/>
          <a:stretch/>
        </p:blipFill>
        <p:spPr>
          <a:xfrm>
            <a:off x="5148000" y="72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45" name="Obraz 154" descr=""/>
          <p:cNvPicPr/>
          <p:nvPr/>
        </p:nvPicPr>
        <p:blipFill>
          <a:blip r:embed="rId1"/>
          <a:stretch/>
        </p:blipFill>
        <p:spPr>
          <a:xfrm>
            <a:off x="828360" y="396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46" name="Obraz 155" descr=""/>
          <p:cNvPicPr/>
          <p:nvPr/>
        </p:nvPicPr>
        <p:blipFill>
          <a:blip r:embed=""/>
          <a:stretch/>
        </p:blipFill>
        <p:spPr>
          <a:xfrm>
            <a:off x="5148000" y="397836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42360" y="2345040"/>
            <a:ext cx="9425520" cy="2560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Rozpoczęcie Dogoterapi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W Domu Pomocy</a:t>
            </a:r>
            <a:endParaRPr b="0" lang="pl-PL" sz="5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 </a:t>
            </a:r>
            <a:r>
              <a:rPr b="1" lang="pl-PL" sz="5400" spc="-1" strike="noStrike">
                <a:solidFill>
                  <a:srgbClr val="cf2e2b"/>
                </a:solidFill>
                <a:latin typeface="Verdana"/>
                <a:ea typeface="Verdana"/>
              </a:rPr>
              <a:t>Społecznej w Dąbrowie</a:t>
            </a:r>
            <a:endParaRPr b="0" lang="pl-PL" sz="5400" spc="-1" strike="noStrike">
              <a:latin typeface="Arial"/>
            </a:endParaRPr>
          </a:p>
        </p:txBody>
      </p:sp>
      <p:pic>
        <p:nvPicPr>
          <p:cNvPr id="248" name="Obraz 4" descr=""/>
          <p:cNvPicPr/>
          <p:nvPr/>
        </p:nvPicPr>
        <p:blipFill>
          <a:blip r:embed="rId1"/>
          <a:stretch/>
        </p:blipFill>
        <p:spPr>
          <a:xfrm>
            <a:off x="287640" y="179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2520000" y="500400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Wrzesień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Picture 2" descr=""/>
          <p:cNvPicPr/>
          <p:nvPr/>
        </p:nvPicPr>
        <p:blipFill>
          <a:blip r:embed=""/>
          <a:stretch/>
        </p:blipFill>
        <p:spPr>
          <a:xfrm>
            <a:off x="1800000" y="1475640"/>
            <a:ext cx="6240240" cy="468000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Obraz 157" descr=""/>
          <p:cNvPicPr/>
          <p:nvPr/>
        </p:nvPicPr>
        <p:blipFill>
          <a:blip r:embed="rId1"/>
          <a:stretch/>
        </p:blipFill>
        <p:spPr>
          <a:xfrm>
            <a:off x="287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52" name="CustomShape 1"/>
          <p:cNvSpPr/>
          <p:nvPr/>
        </p:nvSpPr>
        <p:spPr>
          <a:xfrm>
            <a:off x="2311560" y="414072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8 Września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53" name="CustomShape 2"/>
          <p:cNvSpPr/>
          <p:nvPr/>
        </p:nvSpPr>
        <p:spPr>
          <a:xfrm>
            <a:off x="1355040" y="2345040"/>
            <a:ext cx="740016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Dożynki Gminne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 Rogowie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Obraz 159" descr=""/>
          <p:cNvPicPr/>
          <p:nvPr/>
        </p:nvPicPr>
        <p:blipFill>
          <a:blip r:embed="rId1"/>
          <a:stretch/>
        </p:blipFill>
        <p:spPr>
          <a:xfrm>
            <a:off x="900000" y="684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55" name="Obraz 160" descr=""/>
          <p:cNvPicPr/>
          <p:nvPr/>
        </p:nvPicPr>
        <p:blipFill>
          <a:blip r:embed="rId2"/>
          <a:stretch/>
        </p:blipFill>
        <p:spPr>
          <a:xfrm>
            <a:off x="900000" y="396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56" name="Obraz 161" descr=""/>
          <p:cNvPicPr/>
          <p:nvPr/>
        </p:nvPicPr>
        <p:blipFill>
          <a:blip r:embed="rId3"/>
          <a:stretch/>
        </p:blipFill>
        <p:spPr>
          <a:xfrm>
            <a:off x="5148000" y="684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57" name="Obraz 162" descr=""/>
          <p:cNvPicPr/>
          <p:nvPr/>
        </p:nvPicPr>
        <p:blipFill>
          <a:blip r:embed=""/>
          <a:stretch/>
        </p:blipFill>
        <p:spPr>
          <a:xfrm>
            <a:off x="5157000" y="3960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69840" y="2345040"/>
            <a:ext cx="9970920" cy="2377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Zjazd Dyrektorów</a:t>
            </a:r>
            <a:endParaRPr b="0" lang="pl-PL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Domów Pomocy Społecznej</a:t>
            </a:r>
            <a:endParaRPr b="0" lang="pl-PL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W Dąbrowie</a:t>
            </a:r>
            <a:endParaRPr b="0" lang="pl-PL" sz="5000" spc="-1" strike="noStrike">
              <a:latin typeface="Arial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2160000" y="471600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12 Września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260" name="Obraz 5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Picture 2" descr=""/>
          <p:cNvPicPr/>
          <p:nvPr/>
        </p:nvPicPr>
        <p:blipFill>
          <a:blip r:embed=""/>
          <a:stretch/>
        </p:blipFill>
        <p:spPr>
          <a:xfrm>
            <a:off x="936000" y="684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62" name="Picture 3" descr=""/>
          <p:cNvPicPr/>
          <p:nvPr/>
        </p:nvPicPr>
        <p:blipFill>
          <a:blip r:embed=""/>
          <a:stretch/>
        </p:blipFill>
        <p:spPr>
          <a:xfrm>
            <a:off x="5184360" y="683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63" name="Picture 4" descr=""/>
          <p:cNvPicPr/>
          <p:nvPr/>
        </p:nvPicPr>
        <p:blipFill>
          <a:blip r:embed=""/>
          <a:stretch/>
        </p:blipFill>
        <p:spPr>
          <a:xfrm>
            <a:off x="936000" y="4068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64" name="Picture 5" descr=""/>
          <p:cNvPicPr/>
          <p:nvPr/>
        </p:nvPicPr>
        <p:blipFill>
          <a:blip r:embed=""/>
          <a:stretch/>
        </p:blipFill>
        <p:spPr>
          <a:xfrm>
            <a:off x="5184360" y="4068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Obraz 164" descr=""/>
          <p:cNvPicPr/>
          <p:nvPr/>
        </p:nvPicPr>
        <p:blipFill>
          <a:blip r:embed="rId1"/>
          <a:stretch/>
        </p:blipFill>
        <p:spPr>
          <a:xfrm>
            <a:off x="215640" y="323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2311920" y="414108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15 Września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-65520" y="2508840"/>
            <a:ext cx="10312200" cy="161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Dożynki </a:t>
            </a:r>
            <a:r>
              <a:rPr b="1" lang="pl-PL" sz="4900" spc="-1" strike="noStrike">
                <a:solidFill>
                  <a:srgbClr val="cf2e2b"/>
                </a:solidFill>
                <a:latin typeface="Verdana"/>
                <a:ea typeface="Verdana"/>
              </a:rPr>
              <a:t>Powiatowo-Gminne</a:t>
            </a: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 </a:t>
            </a:r>
            <a:endParaRPr b="0" lang="pl-PL" sz="5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5000" spc="-1" strike="noStrike">
                <a:solidFill>
                  <a:srgbClr val="cf2e2b"/>
                </a:solidFill>
                <a:latin typeface="Verdana"/>
                <a:ea typeface="Verdana"/>
              </a:rPr>
              <a:t>w Dmosinie</a:t>
            </a:r>
            <a:endParaRPr b="0" lang="pl-PL" sz="5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Obraz 166" descr=""/>
          <p:cNvPicPr/>
          <p:nvPr/>
        </p:nvPicPr>
        <p:blipFill>
          <a:blip r:embed="rId1"/>
          <a:stretch/>
        </p:blipFill>
        <p:spPr>
          <a:xfrm>
            <a:off x="864000" y="3996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69" name="Obraz 167" descr=""/>
          <p:cNvPicPr/>
          <p:nvPr/>
        </p:nvPicPr>
        <p:blipFill>
          <a:blip r:embed=""/>
          <a:stretch/>
        </p:blipFill>
        <p:spPr>
          <a:xfrm>
            <a:off x="86400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70" name="Obraz 168" descr=""/>
          <p:cNvPicPr/>
          <p:nvPr/>
        </p:nvPicPr>
        <p:blipFill>
          <a:blip r:embed=""/>
          <a:stretch/>
        </p:blipFill>
        <p:spPr>
          <a:xfrm>
            <a:off x="5148000" y="611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71" name="Obraz 169" descr=""/>
          <p:cNvPicPr/>
          <p:nvPr/>
        </p:nvPicPr>
        <p:blipFill>
          <a:blip r:embed=""/>
          <a:stretch/>
        </p:blipFill>
        <p:spPr>
          <a:xfrm>
            <a:off x="5148000" y="3996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Obraz 171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73" name="CustomShape 1"/>
          <p:cNvSpPr/>
          <p:nvPr/>
        </p:nvSpPr>
        <p:spPr>
          <a:xfrm>
            <a:off x="2312280" y="414144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17 Września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263160" y="2201040"/>
            <a:ext cx="949572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Koncert 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Lecha Makowieckiego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Obraz 53" descr=""/>
          <p:cNvPicPr/>
          <p:nvPr/>
        </p:nvPicPr>
        <p:blipFill>
          <a:blip r:embed="rId1"/>
          <a:stretch/>
        </p:blipFill>
        <p:spPr>
          <a:xfrm>
            <a:off x="936000" y="612000"/>
            <a:ext cx="3998520" cy="2968200"/>
          </a:xfrm>
          <a:prstGeom prst="rect">
            <a:avLst/>
          </a:prstGeom>
          <a:ln>
            <a:noFill/>
          </a:ln>
        </p:spPr>
      </p:pic>
      <p:pic>
        <p:nvPicPr>
          <p:cNvPr id="90" name="Obraz 54" descr=""/>
          <p:cNvPicPr/>
          <p:nvPr/>
        </p:nvPicPr>
        <p:blipFill>
          <a:blip r:embed="rId2"/>
          <a:stretch/>
        </p:blipFill>
        <p:spPr>
          <a:xfrm>
            <a:off x="936000" y="4015440"/>
            <a:ext cx="3998520" cy="2968200"/>
          </a:xfrm>
          <a:prstGeom prst="rect">
            <a:avLst/>
          </a:prstGeom>
          <a:ln>
            <a:noFill/>
          </a:ln>
        </p:spPr>
      </p:pic>
      <p:pic>
        <p:nvPicPr>
          <p:cNvPr id="91" name="Obraz 55" descr=""/>
          <p:cNvPicPr/>
          <p:nvPr/>
        </p:nvPicPr>
        <p:blipFill>
          <a:blip r:embed="rId3"/>
          <a:stretch/>
        </p:blipFill>
        <p:spPr>
          <a:xfrm>
            <a:off x="5217120" y="4015440"/>
            <a:ext cx="3998520" cy="2968200"/>
          </a:xfrm>
          <a:prstGeom prst="rect">
            <a:avLst/>
          </a:prstGeom>
          <a:ln>
            <a:noFill/>
          </a:ln>
        </p:spPr>
      </p:pic>
      <p:pic>
        <p:nvPicPr>
          <p:cNvPr id="92" name="Obraz 56" descr=""/>
          <p:cNvPicPr/>
          <p:nvPr/>
        </p:nvPicPr>
        <p:blipFill>
          <a:blip r:embed="rId4"/>
          <a:stretch/>
        </p:blipFill>
        <p:spPr>
          <a:xfrm>
            <a:off x="5217120" y="612000"/>
            <a:ext cx="3998520" cy="296820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Obraz 173" descr=""/>
          <p:cNvPicPr/>
          <p:nvPr/>
        </p:nvPicPr>
        <p:blipFill>
          <a:blip r:embed="rId1"/>
          <a:stretch/>
        </p:blipFill>
        <p:spPr>
          <a:xfrm>
            <a:off x="936000" y="3924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76" name="Obraz 174" descr=""/>
          <p:cNvPicPr/>
          <p:nvPr/>
        </p:nvPicPr>
        <p:blipFill>
          <a:blip r:embed=""/>
          <a:stretch/>
        </p:blipFill>
        <p:spPr>
          <a:xfrm>
            <a:off x="5184000" y="72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77" name="Obraz 175" descr=""/>
          <p:cNvPicPr/>
          <p:nvPr/>
        </p:nvPicPr>
        <p:blipFill>
          <a:blip r:embed=""/>
          <a:stretch/>
        </p:blipFill>
        <p:spPr>
          <a:xfrm>
            <a:off x="5184000" y="394236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78" name="Obraz 176" descr=""/>
          <p:cNvPicPr/>
          <p:nvPr/>
        </p:nvPicPr>
        <p:blipFill>
          <a:blip r:embed=""/>
          <a:stretch/>
        </p:blipFill>
        <p:spPr>
          <a:xfrm>
            <a:off x="936720" y="7092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87480" y="2195640"/>
            <a:ext cx="10019880" cy="228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Odsłonięcie Tablicy </a:t>
            </a:r>
            <a:endParaRPr b="0" lang="pl-PL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Poświęconej </a:t>
            </a:r>
            <a:endParaRPr b="0" lang="pl-PL" sz="4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4800" spc="-1" strike="noStrike">
                <a:solidFill>
                  <a:srgbClr val="cf2e2b"/>
                </a:solidFill>
                <a:latin typeface="Verdana"/>
                <a:ea typeface="Verdana"/>
              </a:rPr>
              <a:t>Pomordowanym Policjantom</a:t>
            </a:r>
            <a:endParaRPr b="0" lang="pl-PL" sz="4800" spc="-1" strike="noStrike">
              <a:latin typeface="Arial"/>
            </a:endParaRPr>
          </a:p>
        </p:txBody>
      </p:sp>
      <p:pic>
        <p:nvPicPr>
          <p:cNvPr id="280" name="Obraz 4" descr=""/>
          <p:cNvPicPr/>
          <p:nvPr/>
        </p:nvPicPr>
        <p:blipFill>
          <a:blip r:embed="rId1"/>
          <a:stretch/>
        </p:blipFill>
        <p:spPr>
          <a:xfrm>
            <a:off x="287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81" name="CustomShape 2"/>
          <p:cNvSpPr/>
          <p:nvPr/>
        </p:nvSpPr>
        <p:spPr>
          <a:xfrm>
            <a:off x="2376000" y="435600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19 Września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icture 2" descr=""/>
          <p:cNvPicPr/>
          <p:nvPr/>
        </p:nvPicPr>
        <p:blipFill>
          <a:blip r:embed="rId1"/>
          <a:stretch/>
        </p:blipFill>
        <p:spPr>
          <a:xfrm>
            <a:off x="900360" y="39564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83" name="Picture 3" descr=""/>
          <p:cNvPicPr/>
          <p:nvPr/>
        </p:nvPicPr>
        <p:blipFill>
          <a:blip r:embed=""/>
          <a:stretch/>
        </p:blipFill>
        <p:spPr>
          <a:xfrm>
            <a:off x="828360" y="37800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84" name="Picture 6" descr=""/>
          <p:cNvPicPr/>
          <p:nvPr/>
        </p:nvPicPr>
        <p:blipFill>
          <a:blip r:embed=""/>
          <a:stretch/>
        </p:blipFill>
        <p:spPr>
          <a:xfrm>
            <a:off x="5221800" y="3780000"/>
            <a:ext cx="3994560" cy="2951640"/>
          </a:xfrm>
          <a:prstGeom prst="rect">
            <a:avLst/>
          </a:prstGeom>
          <a:ln>
            <a:noFill/>
          </a:ln>
        </p:spPr>
      </p:pic>
      <p:pic>
        <p:nvPicPr>
          <p:cNvPr id="285" name="Picture 7" descr=""/>
          <p:cNvPicPr/>
          <p:nvPr/>
        </p:nvPicPr>
        <p:blipFill>
          <a:blip r:embed="rId2"/>
          <a:stretch/>
        </p:blipFill>
        <p:spPr>
          <a:xfrm>
            <a:off x="5184360" y="39564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221400" y="2201040"/>
            <a:ext cx="957960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I Bieg „Dzika Dyszka”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W Brzeinach</a:t>
            </a:r>
            <a:endParaRPr b="0" lang="pl-PL" sz="6000" spc="-1" strike="noStrike">
              <a:latin typeface="Arial"/>
            </a:endParaRPr>
          </a:p>
        </p:txBody>
      </p:sp>
      <p:pic>
        <p:nvPicPr>
          <p:cNvPr id="287" name="Obraz 4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288" name="CustomShape 2"/>
          <p:cNvSpPr/>
          <p:nvPr/>
        </p:nvSpPr>
        <p:spPr>
          <a:xfrm>
            <a:off x="2312280" y="4141440"/>
            <a:ext cx="5788800" cy="1208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22 Września 2019</a:t>
            </a:r>
            <a:endParaRPr b="0" lang="pl-PL" sz="7200" spc="-1" strike="noStrike">
              <a:latin typeface="Arial"/>
            </a:endParaRPr>
          </a:p>
        </p:txBody>
      </p:sp>
    </p:spTree>
  </p:cSld>
  <p:transition spd="slow" advTm="5000">
    <p:circle/>
  </p:transition>
</p:sld>
</file>

<file path=ppt/slides/slide6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Picture 3" descr=""/>
          <p:cNvPicPr/>
          <p:nvPr/>
        </p:nvPicPr>
        <p:blipFill>
          <a:blip r:embed="rId1"/>
          <a:stretch/>
        </p:blipFill>
        <p:spPr>
          <a:xfrm>
            <a:off x="2754360" y="565200"/>
            <a:ext cx="3995640" cy="2951640"/>
          </a:xfrm>
          <a:prstGeom prst="rect">
            <a:avLst/>
          </a:prstGeom>
          <a:ln>
            <a:noFill/>
          </a:ln>
        </p:spPr>
      </p:pic>
      <p:pic>
        <p:nvPicPr>
          <p:cNvPr id="290" name="Picture 4" descr=""/>
          <p:cNvPicPr/>
          <p:nvPr/>
        </p:nvPicPr>
        <p:blipFill>
          <a:blip r:embed=""/>
          <a:stretch/>
        </p:blipFill>
        <p:spPr>
          <a:xfrm>
            <a:off x="864360" y="3996000"/>
            <a:ext cx="4031640" cy="2951640"/>
          </a:xfrm>
          <a:prstGeom prst="rect">
            <a:avLst/>
          </a:prstGeom>
          <a:ln>
            <a:noFill/>
          </a:ln>
        </p:spPr>
      </p:pic>
      <p:pic>
        <p:nvPicPr>
          <p:cNvPr id="291" name="Picture 5" descr=""/>
          <p:cNvPicPr/>
          <p:nvPr/>
        </p:nvPicPr>
        <p:blipFill>
          <a:blip r:embed=""/>
          <a:stretch/>
        </p:blipFill>
        <p:spPr>
          <a:xfrm>
            <a:off x="5148720" y="3996000"/>
            <a:ext cx="3995640" cy="295164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</p:sld>
</file>

<file path=ppt/slides/slide6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974880" y="4068000"/>
            <a:ext cx="7993080" cy="228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cf2e2b"/>
                </a:solidFill>
                <a:latin typeface="Verdana"/>
                <a:ea typeface="Verdana"/>
              </a:rPr>
              <a:t>Dziękujemy za </a:t>
            </a:r>
            <a:endParaRPr b="0" lang="pl-PL" sz="7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7200" spc="-1" strike="noStrike">
                <a:solidFill>
                  <a:srgbClr val="cf2e2b"/>
                </a:solidFill>
                <a:latin typeface="Verdana"/>
                <a:ea typeface="Verdana"/>
              </a:rPr>
              <a:t>Uwagę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293" name="Obraz 4" descr=""/>
          <p:cNvPicPr/>
          <p:nvPr/>
        </p:nvPicPr>
        <p:blipFill>
          <a:blip r:embed="rId1"/>
          <a:stretch/>
        </p:blipFill>
        <p:spPr>
          <a:xfrm>
            <a:off x="3456000" y="864000"/>
            <a:ext cx="2808000" cy="2987280"/>
          </a:xfrm>
          <a:prstGeom prst="rect">
            <a:avLst/>
          </a:prstGeom>
          <a:ln>
            <a:noFill/>
          </a:ln>
        </p:spPr>
      </p:pic>
    </p:spTree>
  </p:cSld>
  <p:transition spd="slow" advTm="15000">
    <p:pull dir="d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Obraz 58" descr=""/>
          <p:cNvPicPr/>
          <p:nvPr/>
        </p:nvPicPr>
        <p:blipFill>
          <a:blip r:embed="rId1"/>
          <a:stretch/>
        </p:blipFill>
        <p:spPr>
          <a:xfrm>
            <a:off x="215640" y="251280"/>
            <a:ext cx="791640" cy="912960"/>
          </a:xfrm>
          <a:prstGeom prst="rect">
            <a:avLst/>
          </a:prstGeom>
          <a:ln>
            <a:noFill/>
          </a:ln>
        </p:spPr>
      </p:pic>
      <p:sp>
        <p:nvSpPr>
          <p:cNvPr id="94" name="CustomShape 1"/>
          <p:cNvSpPr/>
          <p:nvPr/>
        </p:nvSpPr>
        <p:spPr>
          <a:xfrm>
            <a:off x="2412000" y="3996000"/>
            <a:ext cx="615636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11 Stycznia 2019</a:t>
            </a:r>
            <a:endParaRPr b="0" lang="pl-PL" sz="7200" spc="-1" strike="noStrike">
              <a:latin typeface="Arial"/>
            </a:endParaRPr>
          </a:p>
        </p:txBody>
      </p:sp>
      <p:sp>
        <p:nvSpPr>
          <p:cNvPr id="95" name="CustomShape 2"/>
          <p:cNvSpPr/>
          <p:nvPr/>
        </p:nvSpPr>
        <p:spPr>
          <a:xfrm>
            <a:off x="80280" y="1907640"/>
            <a:ext cx="9949680" cy="192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VI Powiatowy Konkurs</a:t>
            </a:r>
            <a:endParaRPr b="0" lang="pl-PL" sz="6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Kolęd</a:t>
            </a:r>
            <a:endParaRPr b="0" lang="pl-PL" sz="6000" spc="-1" strike="noStrike">
              <a:latin typeface="Arial"/>
            </a:endParaRPr>
          </a:p>
        </p:txBody>
      </p:sp>
    </p:spTree>
  </p:cSld>
  <p:transition spd="slow" advTm="5000">
    <p:circl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Obraz 60" descr=""/>
          <p:cNvPicPr/>
          <p:nvPr/>
        </p:nvPicPr>
        <p:blipFill>
          <a:blip r:embed="rId1"/>
          <a:stretch/>
        </p:blipFill>
        <p:spPr>
          <a:xfrm>
            <a:off x="5150160" y="648000"/>
            <a:ext cx="3997800" cy="2957040"/>
          </a:xfrm>
          <a:prstGeom prst="rect">
            <a:avLst/>
          </a:prstGeom>
          <a:ln>
            <a:noFill/>
          </a:ln>
        </p:spPr>
      </p:pic>
      <p:pic>
        <p:nvPicPr>
          <p:cNvPr id="97" name="Obraz 61" descr=""/>
          <p:cNvPicPr/>
          <p:nvPr/>
        </p:nvPicPr>
        <p:blipFill>
          <a:blip r:embed="rId2"/>
          <a:stretch/>
        </p:blipFill>
        <p:spPr>
          <a:xfrm>
            <a:off x="5181120" y="4062600"/>
            <a:ext cx="3998520" cy="2957040"/>
          </a:xfrm>
          <a:prstGeom prst="rect">
            <a:avLst/>
          </a:prstGeom>
          <a:ln>
            <a:noFill/>
          </a:ln>
        </p:spPr>
      </p:pic>
      <p:pic>
        <p:nvPicPr>
          <p:cNvPr id="98" name="Obraz 62" descr=""/>
          <p:cNvPicPr/>
          <p:nvPr/>
        </p:nvPicPr>
        <p:blipFill>
          <a:blip r:embed=""/>
          <a:stretch/>
        </p:blipFill>
        <p:spPr>
          <a:xfrm>
            <a:off x="900000" y="648000"/>
            <a:ext cx="3998520" cy="2957040"/>
          </a:xfrm>
          <a:prstGeom prst="rect">
            <a:avLst/>
          </a:prstGeom>
          <a:ln>
            <a:noFill/>
          </a:ln>
        </p:spPr>
      </p:pic>
      <p:pic>
        <p:nvPicPr>
          <p:cNvPr id="99" name="Obraz 63" descr=""/>
          <p:cNvPicPr/>
          <p:nvPr/>
        </p:nvPicPr>
        <p:blipFill>
          <a:blip r:embed="rId3"/>
          <a:stretch/>
        </p:blipFill>
        <p:spPr>
          <a:xfrm>
            <a:off x="931680" y="4039920"/>
            <a:ext cx="3997800" cy="2956320"/>
          </a:xfrm>
          <a:prstGeom prst="rect">
            <a:avLst/>
          </a:prstGeom>
          <a:ln>
            <a:noFill/>
          </a:ln>
        </p:spPr>
      </p:pic>
    </p:spTree>
  </p:cSld>
  <p:transition spd="slow" advTm="8000">
    <p:pull dir="d"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21240" y="2987640"/>
            <a:ext cx="10007640" cy="100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/>
          <a:p>
            <a:pPr algn="ctr">
              <a:lnSpc>
                <a:spcPct val="100000"/>
              </a:lnSpc>
            </a:pPr>
            <a:r>
              <a:rPr b="1" lang="pl-PL" sz="6000" spc="-1" strike="noStrike">
                <a:solidFill>
                  <a:srgbClr val="cf2e2b"/>
                </a:solidFill>
                <a:latin typeface="Verdana"/>
                <a:ea typeface="Verdana"/>
              </a:rPr>
              <a:t>Spotkanie Noworoczne</a:t>
            </a:r>
            <a:endParaRPr b="0" lang="pl-PL" sz="6000" spc="-1" strike="noStrike"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2340000" y="3996000"/>
            <a:ext cx="6156360" cy="1002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l-PL" sz="7200" spc="-1" strike="noStrike">
                <a:solidFill>
                  <a:srgbClr val="000000"/>
                </a:solidFill>
                <a:latin typeface="Mistral"/>
                <a:ea typeface="DejaVu Sans"/>
              </a:rPr>
              <a:t>25 Stycznia 2019</a:t>
            </a:r>
            <a:endParaRPr b="0" lang="pl-PL" sz="7200" spc="-1" strike="noStrike">
              <a:latin typeface="Arial"/>
            </a:endParaRPr>
          </a:p>
        </p:txBody>
      </p:sp>
      <p:pic>
        <p:nvPicPr>
          <p:cNvPr id="102" name="Obraz 5" descr=""/>
          <p:cNvPicPr/>
          <p:nvPr/>
        </p:nvPicPr>
        <p:blipFill>
          <a:blip r:embed="rId1"/>
          <a:stretch/>
        </p:blipFill>
        <p:spPr>
          <a:xfrm>
            <a:off x="215640" y="179280"/>
            <a:ext cx="791640" cy="912960"/>
          </a:xfrm>
          <a:prstGeom prst="rect">
            <a:avLst/>
          </a:prstGeom>
          <a:ln>
            <a:noFill/>
          </a:ln>
        </p:spPr>
      </p:pic>
    </p:spTree>
  </p:cSld>
  <p:transition spd="slow" advTm="5000">
    <p:circl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Application>LibreOffice/5.4.1.2$Windows_x86 LibreOffice_project/ea7cb86e6eeb2bf3a5af73a8f7777ac570321527</Application>
  <Words>286</Words>
  <Paragraphs>114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2009-04-16T11:32:32Z</dcterms:created>
  <dc:creator>Radosław Kubicki</dc:creator>
  <dc:description/>
  <dc:language>pl-PL</dc:language>
  <cp:lastModifiedBy>bsk</cp:lastModifiedBy>
  <dcterms:modified xsi:type="dcterms:W3CDTF">2019-09-24T06:49:35Z</dcterms:modified>
  <cp:revision>69</cp:revision>
  <dc:subject/>
  <dc:title>Slajd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Niestandardowy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65</vt:i4>
  </property>
</Properties>
</file>